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1" r:id="rId1"/>
  </p:sldMasterIdLst>
  <p:sldIdLst>
    <p:sldId id="256" r:id="rId2"/>
    <p:sldId id="262" r:id="rId3"/>
    <p:sldId id="260" r:id="rId4"/>
    <p:sldId id="261" r:id="rId5"/>
    <p:sldId id="264" r:id="rId6"/>
    <p:sldId id="263" r:id="rId7"/>
    <p:sldId id="265" r:id="rId8"/>
    <p:sldId id="267" r:id="rId9"/>
    <p:sldId id="268" r:id="rId10"/>
    <p:sldId id="266"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1"/>
    <p:restoredTop sz="95846"/>
  </p:normalViewPr>
  <p:slideViewPr>
    <p:cSldViewPr snapToGrid="0" snapToObjects="1">
      <p:cViewPr varScale="1">
        <p:scale>
          <a:sx n="112" d="100"/>
          <a:sy n="112" d="100"/>
        </p:scale>
        <p:origin x="576"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2527ACB-77E7-4BEA-8FC7-E85F47F95124}" type="doc">
      <dgm:prSet loTypeId="urn:microsoft.com/office/officeart/2008/layout/LinedList" loCatId="list" qsTypeId="urn:microsoft.com/office/officeart/2005/8/quickstyle/simple1" qsCatId="simple" csTypeId="urn:microsoft.com/office/officeart/2005/8/colors/colorful5" csCatId="colorful" phldr="1"/>
      <dgm:spPr/>
      <dgm:t>
        <a:bodyPr/>
        <a:lstStyle/>
        <a:p>
          <a:endParaRPr lang="en-US"/>
        </a:p>
      </dgm:t>
    </dgm:pt>
    <dgm:pt modelId="{34775778-7B38-4C53-AF0B-E119D7A0F058}">
      <dgm:prSet/>
      <dgm:spPr/>
      <dgm:t>
        <a:bodyPr/>
        <a:lstStyle/>
        <a:p>
          <a:r>
            <a:rPr lang="en-US" dirty="0"/>
            <a:t>Traditional/Neo-Traditional</a:t>
          </a:r>
        </a:p>
      </dgm:t>
    </dgm:pt>
    <dgm:pt modelId="{7A0058B5-1A23-4146-877C-8849E69FCE81}" type="parTrans" cxnId="{4033CD2F-F416-47CD-828E-0B81469CF4A7}">
      <dgm:prSet/>
      <dgm:spPr/>
      <dgm:t>
        <a:bodyPr/>
        <a:lstStyle/>
        <a:p>
          <a:endParaRPr lang="en-US"/>
        </a:p>
      </dgm:t>
    </dgm:pt>
    <dgm:pt modelId="{CAD17FEB-A8F8-40E6-854F-A7F41FCE36F8}" type="sibTrans" cxnId="{4033CD2F-F416-47CD-828E-0B81469CF4A7}">
      <dgm:prSet/>
      <dgm:spPr/>
      <dgm:t>
        <a:bodyPr/>
        <a:lstStyle/>
        <a:p>
          <a:endParaRPr lang="en-US"/>
        </a:p>
      </dgm:t>
    </dgm:pt>
    <dgm:pt modelId="{28485F96-B288-4E10-9BA2-B58D7BD28DBB}">
      <dgm:prSet/>
      <dgm:spPr/>
      <dgm:t>
        <a:bodyPr/>
        <a:lstStyle/>
        <a:p>
          <a:r>
            <a:rPr lang="en-US"/>
            <a:t>Japanese</a:t>
          </a:r>
        </a:p>
      </dgm:t>
    </dgm:pt>
    <dgm:pt modelId="{D3A3A4E0-1840-4D46-8715-8E9A0738A77B}" type="parTrans" cxnId="{4FF243D4-B1F1-4C56-BFEB-B914C78D3D3F}">
      <dgm:prSet/>
      <dgm:spPr/>
      <dgm:t>
        <a:bodyPr/>
        <a:lstStyle/>
        <a:p>
          <a:endParaRPr lang="en-US"/>
        </a:p>
      </dgm:t>
    </dgm:pt>
    <dgm:pt modelId="{4441AA01-EB29-4931-843C-35F11F31078B}" type="sibTrans" cxnId="{4FF243D4-B1F1-4C56-BFEB-B914C78D3D3F}">
      <dgm:prSet/>
      <dgm:spPr/>
      <dgm:t>
        <a:bodyPr/>
        <a:lstStyle/>
        <a:p>
          <a:endParaRPr lang="en-US"/>
        </a:p>
      </dgm:t>
    </dgm:pt>
    <dgm:pt modelId="{3878DC4A-FF29-4A23-BEA6-4E3C3D2EE8A9}">
      <dgm:prSet/>
      <dgm:spPr/>
      <dgm:t>
        <a:bodyPr/>
        <a:lstStyle/>
        <a:p>
          <a:r>
            <a:rPr lang="en-US"/>
            <a:t>Photo realism</a:t>
          </a:r>
        </a:p>
      </dgm:t>
    </dgm:pt>
    <dgm:pt modelId="{4FF90F83-CAB0-4EF6-B550-12758698CA21}" type="parTrans" cxnId="{1B4BDB2C-A26D-4B73-9E78-D0928BAD0568}">
      <dgm:prSet/>
      <dgm:spPr/>
      <dgm:t>
        <a:bodyPr/>
        <a:lstStyle/>
        <a:p>
          <a:endParaRPr lang="en-US"/>
        </a:p>
      </dgm:t>
    </dgm:pt>
    <dgm:pt modelId="{F5877B5B-FDE4-4B49-8825-8B4450583C51}" type="sibTrans" cxnId="{1B4BDB2C-A26D-4B73-9E78-D0928BAD0568}">
      <dgm:prSet/>
      <dgm:spPr/>
      <dgm:t>
        <a:bodyPr/>
        <a:lstStyle/>
        <a:p>
          <a:endParaRPr lang="en-US"/>
        </a:p>
      </dgm:t>
    </dgm:pt>
    <dgm:pt modelId="{7AA9A043-467C-49AE-B424-B0FA075C8702}">
      <dgm:prSet/>
      <dgm:spPr/>
      <dgm:t>
        <a:bodyPr/>
        <a:lstStyle/>
        <a:p>
          <a:r>
            <a:rPr lang="en-US"/>
            <a:t>Dot work</a:t>
          </a:r>
        </a:p>
      </dgm:t>
    </dgm:pt>
    <dgm:pt modelId="{6DF8F683-EB6F-411B-A611-2D6BFFC56612}" type="parTrans" cxnId="{83F0E1F8-D8E7-486A-BC22-87CB9B287062}">
      <dgm:prSet/>
      <dgm:spPr/>
      <dgm:t>
        <a:bodyPr/>
        <a:lstStyle/>
        <a:p>
          <a:endParaRPr lang="en-US"/>
        </a:p>
      </dgm:t>
    </dgm:pt>
    <dgm:pt modelId="{311E4944-9159-4358-AD94-944AFAFE3CC3}" type="sibTrans" cxnId="{83F0E1F8-D8E7-486A-BC22-87CB9B287062}">
      <dgm:prSet/>
      <dgm:spPr/>
      <dgm:t>
        <a:bodyPr/>
        <a:lstStyle/>
        <a:p>
          <a:endParaRPr lang="en-US"/>
        </a:p>
      </dgm:t>
    </dgm:pt>
    <dgm:pt modelId="{73721EFC-70CF-4A00-9394-440A57C3F68A}">
      <dgm:prSet/>
      <dgm:spPr/>
      <dgm:t>
        <a:bodyPr/>
        <a:lstStyle/>
        <a:p>
          <a:r>
            <a:rPr lang="en-US" dirty="0"/>
            <a:t>Geometric (one of my </a:t>
          </a:r>
          <a:r>
            <a:rPr lang="en-US" dirty="0" err="1"/>
            <a:t>favourite</a:t>
          </a:r>
          <a:r>
            <a:rPr lang="en-US" dirty="0"/>
            <a:t> to do)</a:t>
          </a:r>
        </a:p>
      </dgm:t>
    </dgm:pt>
    <dgm:pt modelId="{AACD6775-C682-429F-AA40-A8CC2FBCC284}" type="parTrans" cxnId="{E11046CA-6BBC-407E-ADE1-35B00CD794CC}">
      <dgm:prSet/>
      <dgm:spPr/>
      <dgm:t>
        <a:bodyPr/>
        <a:lstStyle/>
        <a:p>
          <a:endParaRPr lang="en-US"/>
        </a:p>
      </dgm:t>
    </dgm:pt>
    <dgm:pt modelId="{717B1559-9C2C-4426-9E77-BA7D2162AD04}" type="sibTrans" cxnId="{E11046CA-6BBC-407E-ADE1-35B00CD794CC}">
      <dgm:prSet/>
      <dgm:spPr/>
      <dgm:t>
        <a:bodyPr/>
        <a:lstStyle/>
        <a:p>
          <a:endParaRPr lang="en-US"/>
        </a:p>
      </dgm:t>
    </dgm:pt>
    <dgm:pt modelId="{96ACADDA-9CE2-7C4F-8FE7-EDCA48E4FC63}">
      <dgm:prSet/>
      <dgm:spPr/>
      <dgm:t>
        <a:bodyPr/>
        <a:lstStyle/>
        <a:p>
          <a:r>
            <a:rPr lang="en-US" dirty="0"/>
            <a:t>And more.......</a:t>
          </a:r>
        </a:p>
      </dgm:t>
    </dgm:pt>
    <dgm:pt modelId="{2FECC69F-06DE-984D-9C2E-93AE60B23579}" type="parTrans" cxnId="{58E28889-5368-3242-9561-1D512BF34110}">
      <dgm:prSet/>
      <dgm:spPr/>
      <dgm:t>
        <a:bodyPr/>
        <a:lstStyle/>
        <a:p>
          <a:endParaRPr lang="en-GB"/>
        </a:p>
      </dgm:t>
    </dgm:pt>
    <dgm:pt modelId="{E2B6E3D3-0707-854E-83D9-7F98D490449F}" type="sibTrans" cxnId="{58E28889-5368-3242-9561-1D512BF34110}">
      <dgm:prSet/>
      <dgm:spPr/>
      <dgm:t>
        <a:bodyPr/>
        <a:lstStyle/>
        <a:p>
          <a:endParaRPr lang="en-GB"/>
        </a:p>
      </dgm:t>
    </dgm:pt>
    <dgm:pt modelId="{5596FDF5-2DC3-2F46-9018-E0B4282EBE32}">
      <dgm:prSet/>
      <dgm:spPr/>
      <dgm:t>
        <a:bodyPr/>
        <a:lstStyle/>
        <a:p>
          <a:r>
            <a:rPr lang="en-US" dirty="0"/>
            <a:t>Black and Grey</a:t>
          </a:r>
        </a:p>
      </dgm:t>
    </dgm:pt>
    <dgm:pt modelId="{2BDC5C1E-729A-C84E-9AF1-E3106A569107}" type="parTrans" cxnId="{C4C6B7C9-7BCA-B74B-AF61-A971A193DC95}">
      <dgm:prSet/>
      <dgm:spPr/>
      <dgm:t>
        <a:bodyPr/>
        <a:lstStyle/>
        <a:p>
          <a:endParaRPr lang="en-GB"/>
        </a:p>
      </dgm:t>
    </dgm:pt>
    <dgm:pt modelId="{A7890421-2D07-2445-867E-DB2F25316EAC}" type="sibTrans" cxnId="{C4C6B7C9-7BCA-B74B-AF61-A971A193DC95}">
      <dgm:prSet/>
      <dgm:spPr/>
      <dgm:t>
        <a:bodyPr/>
        <a:lstStyle/>
        <a:p>
          <a:endParaRPr lang="en-GB"/>
        </a:p>
      </dgm:t>
    </dgm:pt>
    <dgm:pt modelId="{164920EB-6544-D64D-A296-6BFAF345490F}">
      <dgm:prSet/>
      <dgm:spPr/>
      <dgm:t>
        <a:bodyPr/>
        <a:lstStyle/>
        <a:p>
          <a:r>
            <a:rPr lang="en-US" dirty="0"/>
            <a:t>Old school /New School</a:t>
          </a:r>
        </a:p>
      </dgm:t>
    </dgm:pt>
    <dgm:pt modelId="{75DB3CC4-2424-8341-9BF3-A13B5C00E2D7}" type="parTrans" cxnId="{9EA6CE55-D8F2-9A4A-B06B-D59F00F21EA4}">
      <dgm:prSet/>
      <dgm:spPr/>
      <dgm:t>
        <a:bodyPr/>
        <a:lstStyle/>
        <a:p>
          <a:endParaRPr lang="en-GB"/>
        </a:p>
      </dgm:t>
    </dgm:pt>
    <dgm:pt modelId="{25664600-2666-7049-A0C4-71FA9D22BE7A}" type="sibTrans" cxnId="{9EA6CE55-D8F2-9A4A-B06B-D59F00F21EA4}">
      <dgm:prSet/>
      <dgm:spPr/>
      <dgm:t>
        <a:bodyPr/>
        <a:lstStyle/>
        <a:p>
          <a:endParaRPr lang="en-GB"/>
        </a:p>
      </dgm:t>
    </dgm:pt>
    <dgm:pt modelId="{7E77805F-AD03-1847-9A7D-3FF8B9DFAE51}" type="pres">
      <dgm:prSet presAssocID="{D2527ACB-77E7-4BEA-8FC7-E85F47F95124}" presName="vert0" presStyleCnt="0">
        <dgm:presLayoutVars>
          <dgm:dir/>
          <dgm:animOne val="branch"/>
          <dgm:animLvl val="lvl"/>
        </dgm:presLayoutVars>
      </dgm:prSet>
      <dgm:spPr/>
    </dgm:pt>
    <dgm:pt modelId="{0D89C21F-B205-FC44-8D42-5D38C9AEC144}" type="pres">
      <dgm:prSet presAssocID="{34775778-7B38-4C53-AF0B-E119D7A0F058}" presName="thickLine" presStyleLbl="alignNode1" presStyleIdx="0" presStyleCnt="8"/>
      <dgm:spPr/>
    </dgm:pt>
    <dgm:pt modelId="{9FC54205-5626-1547-9215-39F3E3747666}" type="pres">
      <dgm:prSet presAssocID="{34775778-7B38-4C53-AF0B-E119D7A0F058}" presName="horz1" presStyleCnt="0"/>
      <dgm:spPr/>
    </dgm:pt>
    <dgm:pt modelId="{2AE3BBA0-5C63-2743-8CA9-8E267F881B12}" type="pres">
      <dgm:prSet presAssocID="{34775778-7B38-4C53-AF0B-E119D7A0F058}" presName="tx1" presStyleLbl="revTx" presStyleIdx="0" presStyleCnt="8"/>
      <dgm:spPr/>
    </dgm:pt>
    <dgm:pt modelId="{9FAEB5A3-AADD-E345-AB06-3A9D29794DF6}" type="pres">
      <dgm:prSet presAssocID="{34775778-7B38-4C53-AF0B-E119D7A0F058}" presName="vert1" presStyleCnt="0"/>
      <dgm:spPr/>
    </dgm:pt>
    <dgm:pt modelId="{FC0AD2ED-09A3-7F45-91D5-4FD89275CCF7}" type="pres">
      <dgm:prSet presAssocID="{164920EB-6544-D64D-A296-6BFAF345490F}" presName="thickLine" presStyleLbl="alignNode1" presStyleIdx="1" presStyleCnt="8"/>
      <dgm:spPr/>
    </dgm:pt>
    <dgm:pt modelId="{EB2387D5-D6C4-1242-9CAF-2EA9B343B5FE}" type="pres">
      <dgm:prSet presAssocID="{164920EB-6544-D64D-A296-6BFAF345490F}" presName="horz1" presStyleCnt="0"/>
      <dgm:spPr/>
    </dgm:pt>
    <dgm:pt modelId="{C3B24503-7C90-1448-8AB4-A5F1A2ECBA38}" type="pres">
      <dgm:prSet presAssocID="{164920EB-6544-D64D-A296-6BFAF345490F}" presName="tx1" presStyleLbl="revTx" presStyleIdx="1" presStyleCnt="8"/>
      <dgm:spPr/>
    </dgm:pt>
    <dgm:pt modelId="{E614A4B3-737F-774D-9AE8-54EF77EEF13B}" type="pres">
      <dgm:prSet presAssocID="{164920EB-6544-D64D-A296-6BFAF345490F}" presName="vert1" presStyleCnt="0"/>
      <dgm:spPr/>
    </dgm:pt>
    <dgm:pt modelId="{08FADC3C-328A-F640-945E-5056E89C9EA2}" type="pres">
      <dgm:prSet presAssocID="{28485F96-B288-4E10-9BA2-B58D7BD28DBB}" presName="thickLine" presStyleLbl="alignNode1" presStyleIdx="2" presStyleCnt="8"/>
      <dgm:spPr/>
    </dgm:pt>
    <dgm:pt modelId="{83DE09EA-5BA8-594E-B74A-4135EF8E7993}" type="pres">
      <dgm:prSet presAssocID="{28485F96-B288-4E10-9BA2-B58D7BD28DBB}" presName="horz1" presStyleCnt="0"/>
      <dgm:spPr/>
    </dgm:pt>
    <dgm:pt modelId="{1251C04D-A049-0840-BF16-60AA70A42FAA}" type="pres">
      <dgm:prSet presAssocID="{28485F96-B288-4E10-9BA2-B58D7BD28DBB}" presName="tx1" presStyleLbl="revTx" presStyleIdx="2" presStyleCnt="8"/>
      <dgm:spPr/>
    </dgm:pt>
    <dgm:pt modelId="{0DA11982-FB61-C248-8717-EE8CA081D24B}" type="pres">
      <dgm:prSet presAssocID="{28485F96-B288-4E10-9BA2-B58D7BD28DBB}" presName="vert1" presStyleCnt="0"/>
      <dgm:spPr/>
    </dgm:pt>
    <dgm:pt modelId="{E1EA232D-376D-894B-AA4D-76C2E047EDE0}" type="pres">
      <dgm:prSet presAssocID="{3878DC4A-FF29-4A23-BEA6-4E3C3D2EE8A9}" presName="thickLine" presStyleLbl="alignNode1" presStyleIdx="3" presStyleCnt="8"/>
      <dgm:spPr/>
    </dgm:pt>
    <dgm:pt modelId="{2A8959B8-1648-DA48-99BF-CCDF5606189B}" type="pres">
      <dgm:prSet presAssocID="{3878DC4A-FF29-4A23-BEA6-4E3C3D2EE8A9}" presName="horz1" presStyleCnt="0"/>
      <dgm:spPr/>
    </dgm:pt>
    <dgm:pt modelId="{D7E4ACE9-7033-614B-A485-2E200A2B9C11}" type="pres">
      <dgm:prSet presAssocID="{3878DC4A-FF29-4A23-BEA6-4E3C3D2EE8A9}" presName="tx1" presStyleLbl="revTx" presStyleIdx="3" presStyleCnt="8"/>
      <dgm:spPr/>
    </dgm:pt>
    <dgm:pt modelId="{8729AB98-7F51-D946-AB24-CA0BFAC4DB24}" type="pres">
      <dgm:prSet presAssocID="{3878DC4A-FF29-4A23-BEA6-4E3C3D2EE8A9}" presName="vert1" presStyleCnt="0"/>
      <dgm:spPr/>
    </dgm:pt>
    <dgm:pt modelId="{59DB1030-3CD5-AF4F-B678-BAAB0091C9FC}" type="pres">
      <dgm:prSet presAssocID="{7AA9A043-467C-49AE-B424-B0FA075C8702}" presName="thickLine" presStyleLbl="alignNode1" presStyleIdx="4" presStyleCnt="8"/>
      <dgm:spPr/>
    </dgm:pt>
    <dgm:pt modelId="{1EC365D2-0E79-284C-983C-FAB04A6347B7}" type="pres">
      <dgm:prSet presAssocID="{7AA9A043-467C-49AE-B424-B0FA075C8702}" presName="horz1" presStyleCnt="0"/>
      <dgm:spPr/>
    </dgm:pt>
    <dgm:pt modelId="{AA476C9C-A379-1941-AA72-F0BE29AFED6C}" type="pres">
      <dgm:prSet presAssocID="{7AA9A043-467C-49AE-B424-B0FA075C8702}" presName="tx1" presStyleLbl="revTx" presStyleIdx="4" presStyleCnt="8"/>
      <dgm:spPr/>
    </dgm:pt>
    <dgm:pt modelId="{2625FA4E-AD26-854E-8472-984CD8AE3BD3}" type="pres">
      <dgm:prSet presAssocID="{7AA9A043-467C-49AE-B424-B0FA075C8702}" presName="vert1" presStyleCnt="0"/>
      <dgm:spPr/>
    </dgm:pt>
    <dgm:pt modelId="{70D90D26-614A-C24B-BFCC-8676C99F1754}" type="pres">
      <dgm:prSet presAssocID="{73721EFC-70CF-4A00-9394-440A57C3F68A}" presName="thickLine" presStyleLbl="alignNode1" presStyleIdx="5" presStyleCnt="8"/>
      <dgm:spPr/>
    </dgm:pt>
    <dgm:pt modelId="{F0AF063B-EA2B-A343-A029-D4906A8C2468}" type="pres">
      <dgm:prSet presAssocID="{73721EFC-70CF-4A00-9394-440A57C3F68A}" presName="horz1" presStyleCnt="0"/>
      <dgm:spPr/>
    </dgm:pt>
    <dgm:pt modelId="{7682A184-F52D-1745-827D-773B775541F2}" type="pres">
      <dgm:prSet presAssocID="{73721EFC-70CF-4A00-9394-440A57C3F68A}" presName="tx1" presStyleLbl="revTx" presStyleIdx="5" presStyleCnt="8"/>
      <dgm:spPr/>
    </dgm:pt>
    <dgm:pt modelId="{31198FDF-B4D5-9842-9996-A2D3440588D6}" type="pres">
      <dgm:prSet presAssocID="{73721EFC-70CF-4A00-9394-440A57C3F68A}" presName="vert1" presStyleCnt="0"/>
      <dgm:spPr/>
    </dgm:pt>
    <dgm:pt modelId="{9F52147E-6E9D-2D42-84F1-1EA21B01E40C}" type="pres">
      <dgm:prSet presAssocID="{5596FDF5-2DC3-2F46-9018-E0B4282EBE32}" presName="thickLine" presStyleLbl="alignNode1" presStyleIdx="6" presStyleCnt="8"/>
      <dgm:spPr/>
    </dgm:pt>
    <dgm:pt modelId="{C3C2866E-6760-7544-B2EB-20DB662D3C22}" type="pres">
      <dgm:prSet presAssocID="{5596FDF5-2DC3-2F46-9018-E0B4282EBE32}" presName="horz1" presStyleCnt="0"/>
      <dgm:spPr/>
    </dgm:pt>
    <dgm:pt modelId="{0B8A0445-D4F5-2B49-87DD-B9CEEF8C9FBD}" type="pres">
      <dgm:prSet presAssocID="{5596FDF5-2DC3-2F46-9018-E0B4282EBE32}" presName="tx1" presStyleLbl="revTx" presStyleIdx="6" presStyleCnt="8"/>
      <dgm:spPr/>
    </dgm:pt>
    <dgm:pt modelId="{688C5B77-FC2D-A343-8ABB-889DBB7116BD}" type="pres">
      <dgm:prSet presAssocID="{5596FDF5-2DC3-2F46-9018-E0B4282EBE32}" presName="vert1" presStyleCnt="0"/>
      <dgm:spPr/>
    </dgm:pt>
    <dgm:pt modelId="{1AA34878-C73E-834D-B46E-5430952F154C}" type="pres">
      <dgm:prSet presAssocID="{96ACADDA-9CE2-7C4F-8FE7-EDCA48E4FC63}" presName="thickLine" presStyleLbl="alignNode1" presStyleIdx="7" presStyleCnt="8"/>
      <dgm:spPr/>
    </dgm:pt>
    <dgm:pt modelId="{17C26992-7F5C-4940-AED1-F7AEE614D3A1}" type="pres">
      <dgm:prSet presAssocID="{96ACADDA-9CE2-7C4F-8FE7-EDCA48E4FC63}" presName="horz1" presStyleCnt="0"/>
      <dgm:spPr/>
    </dgm:pt>
    <dgm:pt modelId="{226FC76E-7AA8-4840-ADD1-FF60A379FDA3}" type="pres">
      <dgm:prSet presAssocID="{96ACADDA-9CE2-7C4F-8FE7-EDCA48E4FC63}" presName="tx1" presStyleLbl="revTx" presStyleIdx="7" presStyleCnt="8"/>
      <dgm:spPr/>
    </dgm:pt>
    <dgm:pt modelId="{9CF589F9-194E-114D-88CA-0A1BB3484E44}" type="pres">
      <dgm:prSet presAssocID="{96ACADDA-9CE2-7C4F-8FE7-EDCA48E4FC63}" presName="vert1" presStyleCnt="0"/>
      <dgm:spPr/>
    </dgm:pt>
  </dgm:ptLst>
  <dgm:cxnLst>
    <dgm:cxn modelId="{A9E5AB22-B043-6041-B1B1-72F1E5DAF2B0}" type="presOf" srcId="{D2527ACB-77E7-4BEA-8FC7-E85F47F95124}" destId="{7E77805F-AD03-1847-9A7D-3FF8B9DFAE51}" srcOrd="0" destOrd="0" presId="urn:microsoft.com/office/officeart/2008/layout/LinedList"/>
    <dgm:cxn modelId="{8645B322-C238-D648-BABE-B426DCFEB5B9}" type="presOf" srcId="{5596FDF5-2DC3-2F46-9018-E0B4282EBE32}" destId="{0B8A0445-D4F5-2B49-87DD-B9CEEF8C9FBD}" srcOrd="0" destOrd="0" presId="urn:microsoft.com/office/officeart/2008/layout/LinedList"/>
    <dgm:cxn modelId="{1B4BDB2C-A26D-4B73-9E78-D0928BAD0568}" srcId="{D2527ACB-77E7-4BEA-8FC7-E85F47F95124}" destId="{3878DC4A-FF29-4A23-BEA6-4E3C3D2EE8A9}" srcOrd="3" destOrd="0" parTransId="{4FF90F83-CAB0-4EF6-B550-12758698CA21}" sibTransId="{F5877B5B-FDE4-4B49-8825-8B4450583C51}"/>
    <dgm:cxn modelId="{4033CD2F-F416-47CD-828E-0B81469CF4A7}" srcId="{D2527ACB-77E7-4BEA-8FC7-E85F47F95124}" destId="{34775778-7B38-4C53-AF0B-E119D7A0F058}" srcOrd="0" destOrd="0" parTransId="{7A0058B5-1A23-4146-877C-8849E69FCE81}" sibTransId="{CAD17FEB-A8F8-40E6-854F-A7F41FCE36F8}"/>
    <dgm:cxn modelId="{60456049-2369-EA41-B6AD-64173CE250A2}" type="presOf" srcId="{3878DC4A-FF29-4A23-BEA6-4E3C3D2EE8A9}" destId="{D7E4ACE9-7033-614B-A485-2E200A2B9C11}" srcOrd="0" destOrd="0" presId="urn:microsoft.com/office/officeart/2008/layout/LinedList"/>
    <dgm:cxn modelId="{9EA6CE55-D8F2-9A4A-B06B-D59F00F21EA4}" srcId="{D2527ACB-77E7-4BEA-8FC7-E85F47F95124}" destId="{164920EB-6544-D64D-A296-6BFAF345490F}" srcOrd="1" destOrd="0" parTransId="{75DB3CC4-2424-8341-9BF3-A13B5C00E2D7}" sibTransId="{25664600-2666-7049-A0C4-71FA9D22BE7A}"/>
    <dgm:cxn modelId="{A818CB7D-63FD-294C-99E3-2894349E84E8}" type="presOf" srcId="{96ACADDA-9CE2-7C4F-8FE7-EDCA48E4FC63}" destId="{226FC76E-7AA8-4840-ADD1-FF60A379FDA3}" srcOrd="0" destOrd="0" presId="urn:microsoft.com/office/officeart/2008/layout/LinedList"/>
    <dgm:cxn modelId="{58E28889-5368-3242-9561-1D512BF34110}" srcId="{D2527ACB-77E7-4BEA-8FC7-E85F47F95124}" destId="{96ACADDA-9CE2-7C4F-8FE7-EDCA48E4FC63}" srcOrd="7" destOrd="0" parTransId="{2FECC69F-06DE-984D-9C2E-93AE60B23579}" sibTransId="{E2B6E3D3-0707-854E-83D9-7F98D490449F}"/>
    <dgm:cxn modelId="{0869CE96-32C0-4D4F-912D-4C42C8745868}" type="presOf" srcId="{164920EB-6544-D64D-A296-6BFAF345490F}" destId="{C3B24503-7C90-1448-8AB4-A5F1A2ECBA38}" srcOrd="0" destOrd="0" presId="urn:microsoft.com/office/officeart/2008/layout/LinedList"/>
    <dgm:cxn modelId="{9DC189BB-37FA-964A-A7E4-8013D225EACF}" type="presOf" srcId="{73721EFC-70CF-4A00-9394-440A57C3F68A}" destId="{7682A184-F52D-1745-827D-773B775541F2}" srcOrd="0" destOrd="0" presId="urn:microsoft.com/office/officeart/2008/layout/LinedList"/>
    <dgm:cxn modelId="{70674AC6-05C6-244A-B385-64FD7E94B661}" type="presOf" srcId="{34775778-7B38-4C53-AF0B-E119D7A0F058}" destId="{2AE3BBA0-5C63-2743-8CA9-8E267F881B12}" srcOrd="0" destOrd="0" presId="urn:microsoft.com/office/officeart/2008/layout/LinedList"/>
    <dgm:cxn modelId="{C4C6B7C9-7BCA-B74B-AF61-A971A193DC95}" srcId="{D2527ACB-77E7-4BEA-8FC7-E85F47F95124}" destId="{5596FDF5-2DC3-2F46-9018-E0B4282EBE32}" srcOrd="6" destOrd="0" parTransId="{2BDC5C1E-729A-C84E-9AF1-E3106A569107}" sibTransId="{A7890421-2D07-2445-867E-DB2F25316EAC}"/>
    <dgm:cxn modelId="{E11046CA-6BBC-407E-ADE1-35B00CD794CC}" srcId="{D2527ACB-77E7-4BEA-8FC7-E85F47F95124}" destId="{73721EFC-70CF-4A00-9394-440A57C3F68A}" srcOrd="5" destOrd="0" parTransId="{AACD6775-C682-429F-AA40-A8CC2FBCC284}" sibTransId="{717B1559-9C2C-4426-9E77-BA7D2162AD04}"/>
    <dgm:cxn modelId="{E97183D0-D9A9-B144-B906-C9EBA843E6EE}" type="presOf" srcId="{7AA9A043-467C-49AE-B424-B0FA075C8702}" destId="{AA476C9C-A379-1941-AA72-F0BE29AFED6C}" srcOrd="0" destOrd="0" presId="urn:microsoft.com/office/officeart/2008/layout/LinedList"/>
    <dgm:cxn modelId="{4FF243D4-B1F1-4C56-BFEB-B914C78D3D3F}" srcId="{D2527ACB-77E7-4BEA-8FC7-E85F47F95124}" destId="{28485F96-B288-4E10-9BA2-B58D7BD28DBB}" srcOrd="2" destOrd="0" parTransId="{D3A3A4E0-1840-4D46-8715-8E9A0738A77B}" sibTransId="{4441AA01-EB29-4931-843C-35F11F31078B}"/>
    <dgm:cxn modelId="{1C0A30EA-4327-8B4B-80DF-E33FE1FA317A}" type="presOf" srcId="{28485F96-B288-4E10-9BA2-B58D7BD28DBB}" destId="{1251C04D-A049-0840-BF16-60AA70A42FAA}" srcOrd="0" destOrd="0" presId="urn:microsoft.com/office/officeart/2008/layout/LinedList"/>
    <dgm:cxn modelId="{83F0E1F8-D8E7-486A-BC22-87CB9B287062}" srcId="{D2527ACB-77E7-4BEA-8FC7-E85F47F95124}" destId="{7AA9A043-467C-49AE-B424-B0FA075C8702}" srcOrd="4" destOrd="0" parTransId="{6DF8F683-EB6F-411B-A611-2D6BFFC56612}" sibTransId="{311E4944-9159-4358-AD94-944AFAFE3CC3}"/>
    <dgm:cxn modelId="{1AB2FECE-722F-634D-9FA0-C4D44BC4C5E5}" type="presParOf" srcId="{7E77805F-AD03-1847-9A7D-3FF8B9DFAE51}" destId="{0D89C21F-B205-FC44-8D42-5D38C9AEC144}" srcOrd="0" destOrd="0" presId="urn:microsoft.com/office/officeart/2008/layout/LinedList"/>
    <dgm:cxn modelId="{689A31DC-A1A3-1240-A6BB-BFC8A9DEB898}" type="presParOf" srcId="{7E77805F-AD03-1847-9A7D-3FF8B9DFAE51}" destId="{9FC54205-5626-1547-9215-39F3E3747666}" srcOrd="1" destOrd="0" presId="urn:microsoft.com/office/officeart/2008/layout/LinedList"/>
    <dgm:cxn modelId="{616EF609-12C2-844E-9B73-4A0D89709B8E}" type="presParOf" srcId="{9FC54205-5626-1547-9215-39F3E3747666}" destId="{2AE3BBA0-5C63-2743-8CA9-8E267F881B12}" srcOrd="0" destOrd="0" presId="urn:microsoft.com/office/officeart/2008/layout/LinedList"/>
    <dgm:cxn modelId="{305F8967-C289-3C45-A6A2-1E93DC7B9D4D}" type="presParOf" srcId="{9FC54205-5626-1547-9215-39F3E3747666}" destId="{9FAEB5A3-AADD-E345-AB06-3A9D29794DF6}" srcOrd="1" destOrd="0" presId="urn:microsoft.com/office/officeart/2008/layout/LinedList"/>
    <dgm:cxn modelId="{CDEBA92A-838E-BF4C-AA77-DA2698EAA489}" type="presParOf" srcId="{7E77805F-AD03-1847-9A7D-3FF8B9DFAE51}" destId="{FC0AD2ED-09A3-7F45-91D5-4FD89275CCF7}" srcOrd="2" destOrd="0" presId="urn:microsoft.com/office/officeart/2008/layout/LinedList"/>
    <dgm:cxn modelId="{7DD145A5-E32F-ED4B-AFC0-511C83DDA0F5}" type="presParOf" srcId="{7E77805F-AD03-1847-9A7D-3FF8B9DFAE51}" destId="{EB2387D5-D6C4-1242-9CAF-2EA9B343B5FE}" srcOrd="3" destOrd="0" presId="urn:microsoft.com/office/officeart/2008/layout/LinedList"/>
    <dgm:cxn modelId="{7F99F883-56AA-5148-8A39-6011ECB7A739}" type="presParOf" srcId="{EB2387D5-D6C4-1242-9CAF-2EA9B343B5FE}" destId="{C3B24503-7C90-1448-8AB4-A5F1A2ECBA38}" srcOrd="0" destOrd="0" presId="urn:microsoft.com/office/officeart/2008/layout/LinedList"/>
    <dgm:cxn modelId="{84A2742E-D225-B34D-BD75-8CB9EB0C888D}" type="presParOf" srcId="{EB2387D5-D6C4-1242-9CAF-2EA9B343B5FE}" destId="{E614A4B3-737F-774D-9AE8-54EF77EEF13B}" srcOrd="1" destOrd="0" presId="urn:microsoft.com/office/officeart/2008/layout/LinedList"/>
    <dgm:cxn modelId="{BE2FF775-6487-6247-9665-7BC3F2FEF6D3}" type="presParOf" srcId="{7E77805F-AD03-1847-9A7D-3FF8B9DFAE51}" destId="{08FADC3C-328A-F640-945E-5056E89C9EA2}" srcOrd="4" destOrd="0" presId="urn:microsoft.com/office/officeart/2008/layout/LinedList"/>
    <dgm:cxn modelId="{4BCC12E1-0A0A-8F45-B502-5E1C371FC8B8}" type="presParOf" srcId="{7E77805F-AD03-1847-9A7D-3FF8B9DFAE51}" destId="{83DE09EA-5BA8-594E-B74A-4135EF8E7993}" srcOrd="5" destOrd="0" presId="urn:microsoft.com/office/officeart/2008/layout/LinedList"/>
    <dgm:cxn modelId="{AC22BFC1-390B-8242-8C42-5BFE4EC569C4}" type="presParOf" srcId="{83DE09EA-5BA8-594E-B74A-4135EF8E7993}" destId="{1251C04D-A049-0840-BF16-60AA70A42FAA}" srcOrd="0" destOrd="0" presId="urn:microsoft.com/office/officeart/2008/layout/LinedList"/>
    <dgm:cxn modelId="{E0D5762A-EEC3-644C-B5CA-052E1394765F}" type="presParOf" srcId="{83DE09EA-5BA8-594E-B74A-4135EF8E7993}" destId="{0DA11982-FB61-C248-8717-EE8CA081D24B}" srcOrd="1" destOrd="0" presId="urn:microsoft.com/office/officeart/2008/layout/LinedList"/>
    <dgm:cxn modelId="{0B9A361F-B190-4A45-B767-C6D7DE9D08D3}" type="presParOf" srcId="{7E77805F-AD03-1847-9A7D-3FF8B9DFAE51}" destId="{E1EA232D-376D-894B-AA4D-76C2E047EDE0}" srcOrd="6" destOrd="0" presId="urn:microsoft.com/office/officeart/2008/layout/LinedList"/>
    <dgm:cxn modelId="{E676BABB-B598-7D42-8A6C-0EFB4D342CD2}" type="presParOf" srcId="{7E77805F-AD03-1847-9A7D-3FF8B9DFAE51}" destId="{2A8959B8-1648-DA48-99BF-CCDF5606189B}" srcOrd="7" destOrd="0" presId="urn:microsoft.com/office/officeart/2008/layout/LinedList"/>
    <dgm:cxn modelId="{9FB93F91-3A7B-C941-B159-7BE76783553D}" type="presParOf" srcId="{2A8959B8-1648-DA48-99BF-CCDF5606189B}" destId="{D7E4ACE9-7033-614B-A485-2E200A2B9C11}" srcOrd="0" destOrd="0" presId="urn:microsoft.com/office/officeart/2008/layout/LinedList"/>
    <dgm:cxn modelId="{9C5C12EA-196C-C14C-8D54-A258C1F02F7B}" type="presParOf" srcId="{2A8959B8-1648-DA48-99BF-CCDF5606189B}" destId="{8729AB98-7F51-D946-AB24-CA0BFAC4DB24}" srcOrd="1" destOrd="0" presId="urn:microsoft.com/office/officeart/2008/layout/LinedList"/>
    <dgm:cxn modelId="{A07F1461-6207-6445-AE28-E9D6F15F6BF3}" type="presParOf" srcId="{7E77805F-AD03-1847-9A7D-3FF8B9DFAE51}" destId="{59DB1030-3CD5-AF4F-B678-BAAB0091C9FC}" srcOrd="8" destOrd="0" presId="urn:microsoft.com/office/officeart/2008/layout/LinedList"/>
    <dgm:cxn modelId="{8B94B3DE-41EC-5343-B8CA-BDBEF0BA03A5}" type="presParOf" srcId="{7E77805F-AD03-1847-9A7D-3FF8B9DFAE51}" destId="{1EC365D2-0E79-284C-983C-FAB04A6347B7}" srcOrd="9" destOrd="0" presId="urn:microsoft.com/office/officeart/2008/layout/LinedList"/>
    <dgm:cxn modelId="{AC3322A3-16DA-9B42-96A6-45746EDA8ADA}" type="presParOf" srcId="{1EC365D2-0E79-284C-983C-FAB04A6347B7}" destId="{AA476C9C-A379-1941-AA72-F0BE29AFED6C}" srcOrd="0" destOrd="0" presId="urn:microsoft.com/office/officeart/2008/layout/LinedList"/>
    <dgm:cxn modelId="{DDE93C45-F9F5-9C49-A3A1-D3DC3C248448}" type="presParOf" srcId="{1EC365D2-0E79-284C-983C-FAB04A6347B7}" destId="{2625FA4E-AD26-854E-8472-984CD8AE3BD3}" srcOrd="1" destOrd="0" presId="urn:microsoft.com/office/officeart/2008/layout/LinedList"/>
    <dgm:cxn modelId="{2819721A-BFEF-854D-8CB5-6E34C3D70B1F}" type="presParOf" srcId="{7E77805F-AD03-1847-9A7D-3FF8B9DFAE51}" destId="{70D90D26-614A-C24B-BFCC-8676C99F1754}" srcOrd="10" destOrd="0" presId="urn:microsoft.com/office/officeart/2008/layout/LinedList"/>
    <dgm:cxn modelId="{AACDADFB-B159-3449-8FCE-33CD0BCA626E}" type="presParOf" srcId="{7E77805F-AD03-1847-9A7D-3FF8B9DFAE51}" destId="{F0AF063B-EA2B-A343-A029-D4906A8C2468}" srcOrd="11" destOrd="0" presId="urn:microsoft.com/office/officeart/2008/layout/LinedList"/>
    <dgm:cxn modelId="{2F875984-FBC7-CB4D-8289-46515B68B6AD}" type="presParOf" srcId="{F0AF063B-EA2B-A343-A029-D4906A8C2468}" destId="{7682A184-F52D-1745-827D-773B775541F2}" srcOrd="0" destOrd="0" presId="urn:microsoft.com/office/officeart/2008/layout/LinedList"/>
    <dgm:cxn modelId="{6977E0C7-29EB-9247-A37E-95E3D352ED5E}" type="presParOf" srcId="{F0AF063B-EA2B-A343-A029-D4906A8C2468}" destId="{31198FDF-B4D5-9842-9996-A2D3440588D6}" srcOrd="1" destOrd="0" presId="urn:microsoft.com/office/officeart/2008/layout/LinedList"/>
    <dgm:cxn modelId="{BA9AD16A-F75B-A543-9AA5-5DCFB5D1E6F5}" type="presParOf" srcId="{7E77805F-AD03-1847-9A7D-3FF8B9DFAE51}" destId="{9F52147E-6E9D-2D42-84F1-1EA21B01E40C}" srcOrd="12" destOrd="0" presId="urn:microsoft.com/office/officeart/2008/layout/LinedList"/>
    <dgm:cxn modelId="{349E9415-1A16-A24D-80C1-2D63F71494F5}" type="presParOf" srcId="{7E77805F-AD03-1847-9A7D-3FF8B9DFAE51}" destId="{C3C2866E-6760-7544-B2EB-20DB662D3C22}" srcOrd="13" destOrd="0" presId="urn:microsoft.com/office/officeart/2008/layout/LinedList"/>
    <dgm:cxn modelId="{953AF71D-CE1E-4E4D-97E2-921251F3D337}" type="presParOf" srcId="{C3C2866E-6760-7544-B2EB-20DB662D3C22}" destId="{0B8A0445-D4F5-2B49-87DD-B9CEEF8C9FBD}" srcOrd="0" destOrd="0" presId="urn:microsoft.com/office/officeart/2008/layout/LinedList"/>
    <dgm:cxn modelId="{EB8D8EF8-418B-3744-8AAA-BCB19A91833E}" type="presParOf" srcId="{C3C2866E-6760-7544-B2EB-20DB662D3C22}" destId="{688C5B77-FC2D-A343-8ABB-889DBB7116BD}" srcOrd="1" destOrd="0" presId="urn:microsoft.com/office/officeart/2008/layout/LinedList"/>
    <dgm:cxn modelId="{E06AA7A2-9D88-0E4A-A6E3-FEA01BCE0F8E}" type="presParOf" srcId="{7E77805F-AD03-1847-9A7D-3FF8B9DFAE51}" destId="{1AA34878-C73E-834D-B46E-5430952F154C}" srcOrd="14" destOrd="0" presId="urn:microsoft.com/office/officeart/2008/layout/LinedList"/>
    <dgm:cxn modelId="{A58A0FA3-4208-BC4F-B786-AB390C4BDC73}" type="presParOf" srcId="{7E77805F-AD03-1847-9A7D-3FF8B9DFAE51}" destId="{17C26992-7F5C-4940-AED1-F7AEE614D3A1}" srcOrd="15" destOrd="0" presId="urn:microsoft.com/office/officeart/2008/layout/LinedList"/>
    <dgm:cxn modelId="{A9F0CFE2-30A4-844C-AAE4-2BDBE58BA5B8}" type="presParOf" srcId="{17C26992-7F5C-4940-AED1-F7AEE614D3A1}" destId="{226FC76E-7AA8-4840-ADD1-FF60A379FDA3}" srcOrd="0" destOrd="0" presId="urn:microsoft.com/office/officeart/2008/layout/LinedList"/>
    <dgm:cxn modelId="{4E7A42AF-CDEB-554B-AF80-D2D7B17996FB}" type="presParOf" srcId="{17C26992-7F5C-4940-AED1-F7AEE614D3A1}" destId="{9CF589F9-194E-114D-88CA-0A1BB3484E44}" srcOrd="1" destOrd="0" presId="urn:microsoft.com/office/officeart/2008/layout/LinedList"/>
  </dgm:cxnLst>
  <dgm:bg>
    <a:noFill/>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C91BBD0-E5A8-4709-98C1-20C88DE0DCF6}" type="doc">
      <dgm:prSet loTypeId="urn:microsoft.com/office/officeart/2005/8/layout/default" loCatId="list" qsTypeId="urn:microsoft.com/office/officeart/2005/8/quickstyle/simple5" qsCatId="simple" csTypeId="urn:microsoft.com/office/officeart/2005/8/colors/accent0_3" csCatId="mainScheme" phldr="1"/>
      <dgm:spPr/>
      <dgm:t>
        <a:bodyPr/>
        <a:lstStyle/>
        <a:p>
          <a:endParaRPr lang="en-US"/>
        </a:p>
      </dgm:t>
    </dgm:pt>
    <dgm:pt modelId="{D08742C7-306B-4E89-9EC1-28213BC3DB80}">
      <dgm:prSet/>
      <dgm:spPr/>
      <dgm:t>
        <a:bodyPr/>
        <a:lstStyle/>
        <a:p>
          <a:r>
            <a:rPr lang="en-US"/>
            <a:t>I've been tattooing for about 7 or so years, I genuinely find it REALLY REALLY therapeutic, and super interesting. No 2 tattoos are the same, even when they're on the same person. the skin literally differs from place to place.</a:t>
          </a:r>
        </a:p>
      </dgm:t>
    </dgm:pt>
    <dgm:pt modelId="{B2CD26F4-BA9B-4903-8ED0-998A6D63466F}" type="parTrans" cxnId="{265082EA-703A-41C1-8F71-7289F13056C2}">
      <dgm:prSet/>
      <dgm:spPr/>
      <dgm:t>
        <a:bodyPr/>
        <a:lstStyle/>
        <a:p>
          <a:endParaRPr lang="en-US"/>
        </a:p>
      </dgm:t>
    </dgm:pt>
    <dgm:pt modelId="{49E933F1-09A9-4FAF-814A-516700802A53}" type="sibTrans" cxnId="{265082EA-703A-41C1-8F71-7289F13056C2}">
      <dgm:prSet/>
      <dgm:spPr/>
      <dgm:t>
        <a:bodyPr/>
        <a:lstStyle/>
        <a:p>
          <a:endParaRPr lang="en-US"/>
        </a:p>
      </dgm:t>
    </dgm:pt>
    <dgm:pt modelId="{6106166B-F11F-D540-8CD8-609194094139}" type="pres">
      <dgm:prSet presAssocID="{0C91BBD0-E5A8-4709-98C1-20C88DE0DCF6}" presName="diagram" presStyleCnt="0">
        <dgm:presLayoutVars>
          <dgm:dir/>
          <dgm:resizeHandles val="exact"/>
        </dgm:presLayoutVars>
      </dgm:prSet>
      <dgm:spPr/>
    </dgm:pt>
    <dgm:pt modelId="{AD634BD0-819F-9542-89A8-1ED8773E89A3}" type="pres">
      <dgm:prSet presAssocID="{D08742C7-306B-4E89-9EC1-28213BC3DB80}" presName="node" presStyleLbl="node1" presStyleIdx="0" presStyleCnt="1">
        <dgm:presLayoutVars>
          <dgm:bulletEnabled val="1"/>
        </dgm:presLayoutVars>
      </dgm:prSet>
      <dgm:spPr/>
    </dgm:pt>
  </dgm:ptLst>
  <dgm:cxnLst>
    <dgm:cxn modelId="{D7B45E3C-1574-B543-A0B0-198FB1D4C718}" type="presOf" srcId="{0C91BBD0-E5A8-4709-98C1-20C88DE0DCF6}" destId="{6106166B-F11F-D540-8CD8-609194094139}" srcOrd="0" destOrd="0" presId="urn:microsoft.com/office/officeart/2005/8/layout/default"/>
    <dgm:cxn modelId="{DC9C0145-ACBF-8141-AD43-8EF966F92869}" type="presOf" srcId="{D08742C7-306B-4E89-9EC1-28213BC3DB80}" destId="{AD634BD0-819F-9542-89A8-1ED8773E89A3}" srcOrd="0" destOrd="0" presId="urn:microsoft.com/office/officeart/2005/8/layout/default"/>
    <dgm:cxn modelId="{265082EA-703A-41C1-8F71-7289F13056C2}" srcId="{0C91BBD0-E5A8-4709-98C1-20C88DE0DCF6}" destId="{D08742C7-306B-4E89-9EC1-28213BC3DB80}" srcOrd="0" destOrd="0" parTransId="{B2CD26F4-BA9B-4903-8ED0-998A6D63466F}" sibTransId="{49E933F1-09A9-4FAF-814A-516700802A53}"/>
    <dgm:cxn modelId="{7DEF5D42-9F53-364D-BFEA-1274D1C54282}" type="presParOf" srcId="{6106166B-F11F-D540-8CD8-609194094139}" destId="{AD634BD0-819F-9542-89A8-1ED8773E89A3}" srcOrd="0" destOrd="0" presId="urn:microsoft.com/office/officeart/2005/8/layout/defaul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89C21F-B205-FC44-8D42-5D38C9AEC144}">
      <dsp:nvSpPr>
        <dsp:cNvPr id="0" name=""/>
        <dsp:cNvSpPr/>
      </dsp:nvSpPr>
      <dsp:spPr>
        <a:xfrm>
          <a:off x="0" y="0"/>
          <a:ext cx="4482630" cy="0"/>
        </a:xfrm>
        <a:prstGeom prst="line">
          <a:avLst/>
        </a:prstGeom>
        <a:solidFill>
          <a:schemeClr val="accent5">
            <a:hueOff val="0"/>
            <a:satOff val="0"/>
            <a:lumOff val="0"/>
            <a:alphaOff val="0"/>
          </a:schemeClr>
        </a:solidFill>
        <a:ln w="15875"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AE3BBA0-5C63-2743-8CA9-8E267F881B12}">
      <dsp:nvSpPr>
        <dsp:cNvPr id="0" name=""/>
        <dsp:cNvSpPr/>
      </dsp:nvSpPr>
      <dsp:spPr>
        <a:xfrm>
          <a:off x="0" y="0"/>
          <a:ext cx="4482630" cy="6592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dirty="0"/>
            <a:t>Traditional/Neo-Traditional</a:t>
          </a:r>
        </a:p>
      </dsp:txBody>
      <dsp:txXfrm>
        <a:off x="0" y="0"/>
        <a:ext cx="4482630" cy="659210"/>
      </dsp:txXfrm>
    </dsp:sp>
    <dsp:sp modelId="{FC0AD2ED-09A3-7F45-91D5-4FD89275CCF7}">
      <dsp:nvSpPr>
        <dsp:cNvPr id="0" name=""/>
        <dsp:cNvSpPr/>
      </dsp:nvSpPr>
      <dsp:spPr>
        <a:xfrm>
          <a:off x="0" y="659210"/>
          <a:ext cx="4482630" cy="0"/>
        </a:xfrm>
        <a:prstGeom prst="line">
          <a:avLst/>
        </a:prstGeom>
        <a:solidFill>
          <a:schemeClr val="accent5">
            <a:hueOff val="1247956"/>
            <a:satOff val="-6520"/>
            <a:lumOff val="1541"/>
            <a:alphaOff val="0"/>
          </a:schemeClr>
        </a:solidFill>
        <a:ln w="15875" cap="flat" cmpd="sng" algn="ctr">
          <a:solidFill>
            <a:schemeClr val="accent5">
              <a:hueOff val="1247956"/>
              <a:satOff val="-6520"/>
              <a:lumOff val="1541"/>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3B24503-7C90-1448-8AB4-A5F1A2ECBA38}">
      <dsp:nvSpPr>
        <dsp:cNvPr id="0" name=""/>
        <dsp:cNvSpPr/>
      </dsp:nvSpPr>
      <dsp:spPr>
        <a:xfrm>
          <a:off x="0" y="659210"/>
          <a:ext cx="4482630" cy="6592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dirty="0"/>
            <a:t>Old school /New School</a:t>
          </a:r>
        </a:p>
      </dsp:txBody>
      <dsp:txXfrm>
        <a:off x="0" y="659210"/>
        <a:ext cx="4482630" cy="659210"/>
      </dsp:txXfrm>
    </dsp:sp>
    <dsp:sp modelId="{08FADC3C-328A-F640-945E-5056E89C9EA2}">
      <dsp:nvSpPr>
        <dsp:cNvPr id="0" name=""/>
        <dsp:cNvSpPr/>
      </dsp:nvSpPr>
      <dsp:spPr>
        <a:xfrm>
          <a:off x="0" y="1318421"/>
          <a:ext cx="4482630" cy="0"/>
        </a:xfrm>
        <a:prstGeom prst="line">
          <a:avLst/>
        </a:prstGeom>
        <a:solidFill>
          <a:schemeClr val="accent5">
            <a:hueOff val="2495912"/>
            <a:satOff val="-13040"/>
            <a:lumOff val="3081"/>
            <a:alphaOff val="0"/>
          </a:schemeClr>
        </a:solidFill>
        <a:ln w="15875" cap="flat" cmpd="sng" algn="ctr">
          <a:solidFill>
            <a:schemeClr val="accent5">
              <a:hueOff val="2495912"/>
              <a:satOff val="-13040"/>
              <a:lumOff val="3081"/>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251C04D-A049-0840-BF16-60AA70A42FAA}">
      <dsp:nvSpPr>
        <dsp:cNvPr id="0" name=""/>
        <dsp:cNvSpPr/>
      </dsp:nvSpPr>
      <dsp:spPr>
        <a:xfrm>
          <a:off x="0" y="1318421"/>
          <a:ext cx="4482630" cy="6592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t>Japanese</a:t>
          </a:r>
        </a:p>
      </dsp:txBody>
      <dsp:txXfrm>
        <a:off x="0" y="1318421"/>
        <a:ext cx="4482630" cy="659210"/>
      </dsp:txXfrm>
    </dsp:sp>
    <dsp:sp modelId="{E1EA232D-376D-894B-AA4D-76C2E047EDE0}">
      <dsp:nvSpPr>
        <dsp:cNvPr id="0" name=""/>
        <dsp:cNvSpPr/>
      </dsp:nvSpPr>
      <dsp:spPr>
        <a:xfrm>
          <a:off x="0" y="1977631"/>
          <a:ext cx="4482630" cy="0"/>
        </a:xfrm>
        <a:prstGeom prst="line">
          <a:avLst/>
        </a:prstGeom>
        <a:solidFill>
          <a:schemeClr val="accent5">
            <a:hueOff val="3743868"/>
            <a:satOff val="-19560"/>
            <a:lumOff val="4622"/>
            <a:alphaOff val="0"/>
          </a:schemeClr>
        </a:solidFill>
        <a:ln w="15875" cap="flat" cmpd="sng" algn="ctr">
          <a:solidFill>
            <a:schemeClr val="accent5">
              <a:hueOff val="3743868"/>
              <a:satOff val="-19560"/>
              <a:lumOff val="4622"/>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7E4ACE9-7033-614B-A485-2E200A2B9C11}">
      <dsp:nvSpPr>
        <dsp:cNvPr id="0" name=""/>
        <dsp:cNvSpPr/>
      </dsp:nvSpPr>
      <dsp:spPr>
        <a:xfrm>
          <a:off x="0" y="1977631"/>
          <a:ext cx="4482630" cy="6592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t>Photo realism</a:t>
          </a:r>
        </a:p>
      </dsp:txBody>
      <dsp:txXfrm>
        <a:off x="0" y="1977631"/>
        <a:ext cx="4482630" cy="659210"/>
      </dsp:txXfrm>
    </dsp:sp>
    <dsp:sp modelId="{59DB1030-3CD5-AF4F-B678-BAAB0091C9FC}">
      <dsp:nvSpPr>
        <dsp:cNvPr id="0" name=""/>
        <dsp:cNvSpPr/>
      </dsp:nvSpPr>
      <dsp:spPr>
        <a:xfrm>
          <a:off x="0" y="2636842"/>
          <a:ext cx="4482630" cy="0"/>
        </a:xfrm>
        <a:prstGeom prst="line">
          <a:avLst/>
        </a:prstGeom>
        <a:solidFill>
          <a:schemeClr val="accent5">
            <a:hueOff val="4991824"/>
            <a:satOff val="-26079"/>
            <a:lumOff val="6162"/>
            <a:alphaOff val="0"/>
          </a:schemeClr>
        </a:solidFill>
        <a:ln w="15875" cap="flat" cmpd="sng" algn="ctr">
          <a:solidFill>
            <a:schemeClr val="accent5">
              <a:hueOff val="4991824"/>
              <a:satOff val="-26079"/>
              <a:lumOff val="6162"/>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A476C9C-A379-1941-AA72-F0BE29AFED6C}">
      <dsp:nvSpPr>
        <dsp:cNvPr id="0" name=""/>
        <dsp:cNvSpPr/>
      </dsp:nvSpPr>
      <dsp:spPr>
        <a:xfrm>
          <a:off x="0" y="2636842"/>
          <a:ext cx="4482630" cy="6592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t>Dot work</a:t>
          </a:r>
        </a:p>
      </dsp:txBody>
      <dsp:txXfrm>
        <a:off x="0" y="2636842"/>
        <a:ext cx="4482630" cy="659210"/>
      </dsp:txXfrm>
    </dsp:sp>
    <dsp:sp modelId="{70D90D26-614A-C24B-BFCC-8676C99F1754}">
      <dsp:nvSpPr>
        <dsp:cNvPr id="0" name=""/>
        <dsp:cNvSpPr/>
      </dsp:nvSpPr>
      <dsp:spPr>
        <a:xfrm>
          <a:off x="0" y="3296053"/>
          <a:ext cx="4482630" cy="0"/>
        </a:xfrm>
        <a:prstGeom prst="line">
          <a:avLst/>
        </a:prstGeom>
        <a:solidFill>
          <a:schemeClr val="accent5">
            <a:hueOff val="6239781"/>
            <a:satOff val="-32599"/>
            <a:lumOff val="7703"/>
            <a:alphaOff val="0"/>
          </a:schemeClr>
        </a:solidFill>
        <a:ln w="15875" cap="flat" cmpd="sng" algn="ctr">
          <a:solidFill>
            <a:schemeClr val="accent5">
              <a:hueOff val="6239781"/>
              <a:satOff val="-32599"/>
              <a:lumOff val="7703"/>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682A184-F52D-1745-827D-773B775541F2}">
      <dsp:nvSpPr>
        <dsp:cNvPr id="0" name=""/>
        <dsp:cNvSpPr/>
      </dsp:nvSpPr>
      <dsp:spPr>
        <a:xfrm>
          <a:off x="0" y="3296053"/>
          <a:ext cx="4482630" cy="6592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dirty="0"/>
            <a:t>Geometric (one of my </a:t>
          </a:r>
          <a:r>
            <a:rPr lang="en-US" sz="2000" kern="1200" dirty="0" err="1"/>
            <a:t>favourite</a:t>
          </a:r>
          <a:r>
            <a:rPr lang="en-US" sz="2000" kern="1200" dirty="0"/>
            <a:t> to do)</a:t>
          </a:r>
        </a:p>
      </dsp:txBody>
      <dsp:txXfrm>
        <a:off x="0" y="3296053"/>
        <a:ext cx="4482630" cy="659210"/>
      </dsp:txXfrm>
    </dsp:sp>
    <dsp:sp modelId="{9F52147E-6E9D-2D42-84F1-1EA21B01E40C}">
      <dsp:nvSpPr>
        <dsp:cNvPr id="0" name=""/>
        <dsp:cNvSpPr/>
      </dsp:nvSpPr>
      <dsp:spPr>
        <a:xfrm>
          <a:off x="0" y="3955263"/>
          <a:ext cx="4482630" cy="0"/>
        </a:xfrm>
        <a:prstGeom prst="line">
          <a:avLst/>
        </a:prstGeom>
        <a:solidFill>
          <a:schemeClr val="accent5">
            <a:hueOff val="7487737"/>
            <a:satOff val="-39119"/>
            <a:lumOff val="9243"/>
            <a:alphaOff val="0"/>
          </a:schemeClr>
        </a:solidFill>
        <a:ln w="15875" cap="flat" cmpd="sng" algn="ctr">
          <a:solidFill>
            <a:schemeClr val="accent5">
              <a:hueOff val="7487737"/>
              <a:satOff val="-39119"/>
              <a:lumOff val="9243"/>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B8A0445-D4F5-2B49-87DD-B9CEEF8C9FBD}">
      <dsp:nvSpPr>
        <dsp:cNvPr id="0" name=""/>
        <dsp:cNvSpPr/>
      </dsp:nvSpPr>
      <dsp:spPr>
        <a:xfrm>
          <a:off x="0" y="3955263"/>
          <a:ext cx="4482630" cy="6592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dirty="0"/>
            <a:t>Black and Grey</a:t>
          </a:r>
        </a:p>
      </dsp:txBody>
      <dsp:txXfrm>
        <a:off x="0" y="3955263"/>
        <a:ext cx="4482630" cy="659210"/>
      </dsp:txXfrm>
    </dsp:sp>
    <dsp:sp modelId="{1AA34878-C73E-834D-B46E-5430952F154C}">
      <dsp:nvSpPr>
        <dsp:cNvPr id="0" name=""/>
        <dsp:cNvSpPr/>
      </dsp:nvSpPr>
      <dsp:spPr>
        <a:xfrm>
          <a:off x="0" y="4614474"/>
          <a:ext cx="4482630" cy="0"/>
        </a:xfrm>
        <a:prstGeom prst="line">
          <a:avLst/>
        </a:prstGeom>
        <a:solidFill>
          <a:schemeClr val="accent5">
            <a:hueOff val="8735693"/>
            <a:satOff val="-45639"/>
            <a:lumOff val="10784"/>
            <a:alphaOff val="0"/>
          </a:schemeClr>
        </a:solidFill>
        <a:ln w="15875" cap="flat" cmpd="sng" algn="ctr">
          <a:solidFill>
            <a:schemeClr val="accent5">
              <a:hueOff val="8735693"/>
              <a:satOff val="-45639"/>
              <a:lumOff val="10784"/>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26FC76E-7AA8-4840-ADD1-FF60A379FDA3}">
      <dsp:nvSpPr>
        <dsp:cNvPr id="0" name=""/>
        <dsp:cNvSpPr/>
      </dsp:nvSpPr>
      <dsp:spPr>
        <a:xfrm>
          <a:off x="0" y="4614474"/>
          <a:ext cx="4482630" cy="6592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dirty="0"/>
            <a:t>And more.......</a:t>
          </a:r>
        </a:p>
      </dsp:txBody>
      <dsp:txXfrm>
        <a:off x="0" y="4614474"/>
        <a:ext cx="4482630" cy="65921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634BD0-819F-9542-89A8-1ED8773E89A3}">
      <dsp:nvSpPr>
        <dsp:cNvPr id="0" name=""/>
        <dsp:cNvSpPr/>
      </dsp:nvSpPr>
      <dsp:spPr>
        <a:xfrm>
          <a:off x="494675" y="1820"/>
          <a:ext cx="8751955" cy="5251173"/>
        </a:xfrm>
        <a:prstGeom prst="rect">
          <a:avLst/>
        </a:prstGeom>
        <a:gradFill rotWithShape="0">
          <a:gsLst>
            <a:gs pos="0">
              <a:schemeClr val="dk2">
                <a:hueOff val="0"/>
                <a:satOff val="0"/>
                <a:lumOff val="0"/>
                <a:alphaOff val="0"/>
                <a:tint val="98000"/>
                <a:satMod val="110000"/>
                <a:lumMod val="104000"/>
              </a:schemeClr>
            </a:gs>
            <a:gs pos="69000">
              <a:schemeClr val="dk2">
                <a:hueOff val="0"/>
                <a:satOff val="0"/>
                <a:lumOff val="0"/>
                <a:alphaOff val="0"/>
                <a:shade val="84000"/>
                <a:satMod val="130000"/>
                <a:lumMod val="92000"/>
              </a:schemeClr>
            </a:gs>
            <a:gs pos="100000">
              <a:schemeClr val="dk2">
                <a:hueOff val="0"/>
                <a:satOff val="0"/>
                <a:lumOff val="0"/>
                <a:alphaOff val="0"/>
                <a:shade val="76000"/>
                <a:satMod val="130000"/>
                <a:lumMod val="88000"/>
              </a:schemeClr>
            </a:gs>
          </a:gsLst>
          <a:lin ang="5400000" scaled="0"/>
        </a:gradFill>
        <a:ln>
          <a:noFill/>
        </a:ln>
        <a:effectLst/>
      </dsp:spPr>
      <dsp:style>
        <a:lnRef idx="0">
          <a:scrgbClr r="0" g="0" b="0"/>
        </a:lnRef>
        <a:fillRef idx="3">
          <a:scrgbClr r="0" g="0" b="0"/>
        </a:fillRef>
        <a:effectRef idx="3">
          <a:scrgbClr r="0" g="0" b="0"/>
        </a:effectRef>
        <a:fontRef idx="minor">
          <a:schemeClr val="lt1"/>
        </a:fontRef>
      </dsp:style>
      <dsp:txBody>
        <a:bodyPr spcFirstLastPara="0" vert="horz" wrap="square" lIns="175260" tIns="175260" rIns="175260" bIns="175260" numCol="1" spcCol="1270" anchor="ctr" anchorCtr="0">
          <a:noAutofit/>
        </a:bodyPr>
        <a:lstStyle/>
        <a:p>
          <a:pPr marL="0" lvl="0" indent="0" algn="ctr" defTabSz="2044700">
            <a:lnSpc>
              <a:spcPct val="90000"/>
            </a:lnSpc>
            <a:spcBef>
              <a:spcPct val="0"/>
            </a:spcBef>
            <a:spcAft>
              <a:spcPct val="35000"/>
            </a:spcAft>
            <a:buNone/>
          </a:pPr>
          <a:r>
            <a:rPr lang="en-US" sz="4600" kern="1200"/>
            <a:t>I've been tattooing for about 7 or so years, I genuinely find it REALLY REALLY therapeutic, and super interesting. No 2 tattoos are the same, even when they're on the same person. the skin literally differs from place to place.</a:t>
          </a:r>
        </a:p>
      </dsp:txBody>
      <dsp:txXfrm>
        <a:off x="494675" y="1820"/>
        <a:ext cx="8751955" cy="5251173"/>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1007533" y="0"/>
            <a:ext cx="7934348"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8941881"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2611808" y="3428998"/>
            <a:ext cx="5518066" cy="2268559"/>
          </a:xfrm>
        </p:spPr>
        <p:txBody>
          <a:bodyPr anchor="t">
            <a:normAutofit/>
          </a:bodyPr>
          <a:lstStyle>
            <a:lvl1pPr algn="r">
              <a:defRPr sz="6000"/>
            </a:lvl1pPr>
          </a:lstStyle>
          <a:p>
            <a:r>
              <a:rPr lang="en-GB"/>
              <a:t>Click to edit Master title style</a:t>
            </a:r>
            <a:endParaRPr lang="en-US" dirty="0"/>
          </a:p>
        </p:txBody>
      </p:sp>
      <p:sp>
        <p:nvSpPr>
          <p:cNvPr id="3" name="Subtitle 2"/>
          <p:cNvSpPr>
            <a:spLocks noGrp="1"/>
          </p:cNvSpPr>
          <p:nvPr>
            <p:ph type="subTitle" idx="1"/>
          </p:nvPr>
        </p:nvSpPr>
        <p:spPr>
          <a:xfrm>
            <a:off x="2772274" y="2268786"/>
            <a:ext cx="5357600" cy="1160213"/>
          </a:xfrm>
        </p:spPr>
        <p:txBody>
          <a:bodyPr tIns="0" anchor="b">
            <a:normAutofit/>
          </a:bodyPr>
          <a:lstStyle>
            <a:lvl1pPr marL="0" indent="0" algn="r">
              <a:buNone/>
              <a:defRPr sz="1800" b="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6AD6EE87-EBD5-4F12-A48A-63ACA297AC8F}" type="datetimeFigureOut">
              <a:rPr lang="en-US" smtClean="0"/>
              <a:t>2/2/22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rIns="45720"/>
          <a:lstStyle/>
          <a:p>
            <a:fld id="{4FAB73BC-B049-4115-A692-8D63A059BFB8}" type="slidenum">
              <a:rPr lang="en-US" smtClean="0"/>
              <a:t>‹#›</a:t>
            </a:fld>
            <a:endParaRPr lang="en-US" dirty="0"/>
          </a:p>
        </p:txBody>
      </p:sp>
      <p:sp>
        <p:nvSpPr>
          <p:cNvPr id="13" name="TextBox 12"/>
          <p:cNvSpPr txBox="1"/>
          <p:nvPr/>
        </p:nvSpPr>
        <p:spPr>
          <a:xfrm>
            <a:off x="2191282" y="3262852"/>
            <a:ext cx="415636" cy="461665"/>
          </a:xfrm>
          <a:prstGeom prst="rect">
            <a:avLst/>
          </a:prstGeom>
          <a:noFill/>
        </p:spPr>
        <p:txBody>
          <a:bodyPr wrap="square" rtlCol="0">
            <a:spAutoFit/>
          </a:bodyPr>
          <a:lstStyle/>
          <a:p>
            <a:pPr algn="r"/>
            <a:r>
              <a:rPr lang="en-US" sz="2400" dirty="0">
                <a:solidFill>
                  <a:schemeClr val="accent6"/>
                </a:solidFill>
                <a:latin typeface="Wingdings 3" panose="05040102010807070707" pitchFamily="18" charset="2"/>
              </a:rPr>
              <a:t>z</a:t>
            </a:r>
            <a:endParaRPr lang="en-US" sz="24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5895789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4" name="Rectangle 13"/>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TextBox 8"/>
          <p:cNvSpPr txBox="1"/>
          <p:nvPr/>
        </p:nvSpPr>
        <p:spPr>
          <a:xfrm>
            <a:off x="2194236" y="641225"/>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11808" y="808056"/>
            <a:ext cx="7954091" cy="1077229"/>
          </a:xfrm>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4CD73815-2707-4475-8F1A-B873CB631BB4}" type="datetimeFigureOut">
              <a:rPr lang="en-US" smtClean="0"/>
              <a:t>2/2/22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3027472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5" name="Rectangle 14"/>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TextBox 8"/>
          <p:cNvSpPr txBox="1"/>
          <p:nvPr/>
        </p:nvSpPr>
        <p:spPr>
          <a:xfrm rot="5400000">
            <a:off x="10337141" y="416061"/>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Vertical Title 1"/>
          <p:cNvSpPr>
            <a:spLocks noGrp="1"/>
          </p:cNvSpPr>
          <p:nvPr>
            <p:ph type="title" orient="vert"/>
          </p:nvPr>
        </p:nvSpPr>
        <p:spPr>
          <a:xfrm>
            <a:off x="9239380" y="805818"/>
            <a:ext cx="1326519" cy="5244126"/>
          </a:xfrm>
        </p:spPr>
        <p:txBody>
          <a:bodyPr vert="eaVert"/>
          <a:lstStyle>
            <a:lvl1pPr algn="l">
              <a:defRPr/>
            </a:lvl1pPr>
          </a:lstStyle>
          <a:p>
            <a:r>
              <a:rPr lang="en-GB"/>
              <a:t>Click to edit Master title style</a:t>
            </a:r>
            <a:endParaRPr lang="en-US" dirty="0"/>
          </a:p>
        </p:txBody>
      </p:sp>
      <p:sp>
        <p:nvSpPr>
          <p:cNvPr id="3" name="Vertical Text Placeholder 2"/>
          <p:cNvSpPr>
            <a:spLocks noGrp="1"/>
          </p:cNvSpPr>
          <p:nvPr>
            <p:ph type="body" orient="vert" idx="1"/>
          </p:nvPr>
        </p:nvSpPr>
        <p:spPr>
          <a:xfrm>
            <a:off x="2608751" y="970410"/>
            <a:ext cx="6466903" cy="5079534"/>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2A4AFB99-0EAB-4182-AFF8-E214C82A68F6}" type="datetimeFigureOut">
              <a:rPr lang="en-US" smtClean="0"/>
              <a:t>2/2/22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51676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9" name="Rectangle 28"/>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A5D3794B-289A-4A80-97D7-111025398D45}" type="datetimeFigureOut">
              <a:rPr lang="en-US" smtClean="0"/>
              <a:t>2/2/22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
        <p:nvSpPr>
          <p:cNvPr id="7" name="TextBox 6"/>
          <p:cNvSpPr txBox="1"/>
          <p:nvPr/>
        </p:nvSpPr>
        <p:spPr>
          <a:xfrm>
            <a:off x="2194943" y="641225"/>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4763805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4" name="Rectangle 23"/>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TextBox 10"/>
          <p:cNvSpPr txBox="1"/>
          <p:nvPr/>
        </p:nvSpPr>
        <p:spPr>
          <a:xfrm>
            <a:off x="2191843" y="2962586"/>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09873" y="3147254"/>
            <a:ext cx="7956560" cy="1424746"/>
          </a:xfrm>
        </p:spPr>
        <p:txBody>
          <a:bodyPr anchor="t">
            <a:normAutofit/>
          </a:bodyPr>
          <a:lstStyle>
            <a:lvl1pPr algn="r">
              <a:defRPr sz="3200"/>
            </a:lvl1pPr>
          </a:lstStyle>
          <a:p>
            <a:r>
              <a:rPr lang="en-GB"/>
              <a:t>Click to edit Master title style</a:t>
            </a:r>
            <a:endParaRPr lang="en-US" dirty="0"/>
          </a:p>
        </p:txBody>
      </p:sp>
      <p:sp>
        <p:nvSpPr>
          <p:cNvPr id="3" name="Text Placeholder 2"/>
          <p:cNvSpPr>
            <a:spLocks noGrp="1"/>
          </p:cNvSpPr>
          <p:nvPr>
            <p:ph type="body" idx="1"/>
          </p:nvPr>
        </p:nvSpPr>
        <p:spPr>
          <a:xfrm>
            <a:off x="2773968" y="2268786"/>
            <a:ext cx="7791931" cy="878468"/>
          </a:xfrm>
        </p:spPr>
        <p:txBody>
          <a:bodyPr tIns="0" anchor="b">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5A61015F-7CC6-4D0A-9D87-873EA4C304CC}" type="datetimeFigureOut">
              <a:rPr lang="en-US" smtClean="0"/>
              <a:t>2/2/22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0513323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6" name="Rectangle 25"/>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Rectangle 26"/>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609873" y="805817"/>
            <a:ext cx="7950984" cy="1081705"/>
          </a:xfrm>
        </p:spPr>
        <p:txBody>
          <a:bodyPr/>
          <a:lstStyle/>
          <a:p>
            <a:r>
              <a:rPr lang="en-GB"/>
              <a:t>Click to edit Master title style</a:t>
            </a:r>
            <a:endParaRPr lang="en-US" dirty="0"/>
          </a:p>
        </p:txBody>
      </p:sp>
      <p:sp>
        <p:nvSpPr>
          <p:cNvPr id="3" name="Content Placeholder 2"/>
          <p:cNvSpPr>
            <a:spLocks noGrp="1"/>
          </p:cNvSpPr>
          <p:nvPr>
            <p:ph sz="half" idx="1"/>
          </p:nvPr>
        </p:nvSpPr>
        <p:spPr>
          <a:xfrm>
            <a:off x="2605374" y="2052116"/>
            <a:ext cx="3891960" cy="399782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666636" y="2052114"/>
            <a:ext cx="3894222" cy="3997829"/>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93C6A301-0538-44EC-B09D-202E1042A48B}" type="datetimeFigureOut">
              <a:rPr lang="en-US" smtClean="0"/>
              <a:t>2/2/22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
        <p:nvSpPr>
          <p:cNvPr id="10" name="TextBox 9"/>
          <p:cNvSpPr txBox="1"/>
          <p:nvPr/>
        </p:nvSpPr>
        <p:spPr>
          <a:xfrm>
            <a:off x="2196172" y="641223"/>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32217464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0" name="Rectangle 19"/>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Rectangle 20"/>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TextBox 11"/>
          <p:cNvSpPr txBox="1"/>
          <p:nvPr/>
        </p:nvSpPr>
        <p:spPr>
          <a:xfrm>
            <a:off x="2193650" y="636424"/>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09873" y="805818"/>
            <a:ext cx="7956560" cy="1078348"/>
          </a:xfrm>
        </p:spPr>
        <p:txBody>
          <a:bodyPr/>
          <a:lstStyle/>
          <a:p>
            <a:r>
              <a:rPr lang="en-GB"/>
              <a:t>Click to edit Master title style</a:t>
            </a:r>
            <a:endParaRPr lang="en-US" dirty="0"/>
          </a:p>
        </p:txBody>
      </p:sp>
      <p:sp>
        <p:nvSpPr>
          <p:cNvPr id="3" name="Text Placeholder 2"/>
          <p:cNvSpPr>
            <a:spLocks noGrp="1"/>
          </p:cNvSpPr>
          <p:nvPr>
            <p:ph type="body" idx="1"/>
          </p:nvPr>
        </p:nvSpPr>
        <p:spPr>
          <a:xfrm>
            <a:off x="2609285" y="2052115"/>
            <a:ext cx="3896467" cy="713818"/>
          </a:xfrm>
        </p:spPr>
        <p:txBody>
          <a:bodyPr anchor="b">
            <a:noAutofit/>
          </a:bodyPr>
          <a:lstStyle>
            <a:lvl1pPr marL="0" indent="0" algn="l">
              <a:lnSpc>
                <a:spcPct val="100000"/>
              </a:lnSpc>
              <a:buNone/>
              <a:defRPr sz="2200" b="0" cap="none" baseline="0">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2609285" y="2851331"/>
            <a:ext cx="3893623" cy="3071434"/>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666634" y="2052115"/>
            <a:ext cx="3899798" cy="713818"/>
          </a:xfrm>
        </p:spPr>
        <p:txBody>
          <a:bodyPr anchor="b">
            <a:noAutofit/>
          </a:bodyPr>
          <a:lstStyle>
            <a:lvl1pPr marL="0" indent="0" algn="l">
              <a:lnSpc>
                <a:spcPct val="100000"/>
              </a:lnSpc>
              <a:buNone/>
              <a:defRPr sz="2200" b="0" cap="none" baseline="0">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666635" y="2851331"/>
            <a:ext cx="3899798" cy="3071434"/>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D789574A-8875-45EF-8EA2-3CAA0F7ABC4C}" type="datetimeFigureOut">
              <a:rPr lang="en-US" smtClean="0"/>
              <a:t>2/2/22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1030236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3" name="Rectangle 12"/>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67EF4D4C-5367-4C26-9E2B-D8088D7FCA81}" type="datetimeFigureOut">
              <a:rPr lang="en-US" smtClean="0"/>
              <a:t>2/2/22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dirty="0"/>
          </a:p>
        </p:txBody>
      </p:sp>
      <p:sp>
        <p:nvSpPr>
          <p:cNvPr id="8" name="TextBox 7"/>
          <p:cNvSpPr txBox="1"/>
          <p:nvPr/>
        </p:nvSpPr>
        <p:spPr>
          <a:xfrm>
            <a:off x="2196172" y="641226"/>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11376009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2" name="Rectangle 11"/>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56E91E96-98B0-4413-9547-46F3504108EF}" type="datetimeFigureOut">
              <a:rPr lang="en-US" smtClean="0"/>
              <a:t>2/2/22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8491025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5" name="Rectangle 24"/>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6" name="Rectangle 25"/>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TextBox 9"/>
          <p:cNvSpPr txBox="1"/>
          <p:nvPr/>
        </p:nvSpPr>
        <p:spPr>
          <a:xfrm>
            <a:off x="1554154" y="1127550"/>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1970323" y="1282451"/>
            <a:ext cx="2664361" cy="1903241"/>
          </a:xfrm>
        </p:spPr>
        <p:txBody>
          <a:bodyPr anchor="b">
            <a:normAutofit/>
          </a:bodyPr>
          <a:lstStyle>
            <a:lvl1pPr algn="l">
              <a:defRPr sz="2400"/>
            </a:lvl1pPr>
          </a:lstStyle>
          <a:p>
            <a:r>
              <a:rPr lang="en-GB"/>
              <a:t>Click to edit Master title style</a:t>
            </a:r>
            <a:endParaRPr lang="en-US" dirty="0"/>
          </a:p>
        </p:txBody>
      </p:sp>
      <p:sp>
        <p:nvSpPr>
          <p:cNvPr id="3" name="Content Placeholder 2"/>
          <p:cNvSpPr>
            <a:spLocks noGrp="1"/>
          </p:cNvSpPr>
          <p:nvPr>
            <p:ph idx="1"/>
          </p:nvPr>
        </p:nvSpPr>
        <p:spPr>
          <a:xfrm>
            <a:off x="5120154" y="805818"/>
            <a:ext cx="5446278" cy="5244126"/>
          </a:xfrm>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1970322" y="3186154"/>
            <a:ext cx="2664361" cy="2386397"/>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05C68B11-C5A8-448C-8CE9-B1A273C79CFC}" type="datetimeFigureOut">
              <a:rPr lang="en-US" smtClean="0"/>
              <a:t>2/2/22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6636092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9" name="Rectangle 18"/>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Rectangle 19"/>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6747062" y="3229"/>
            <a:ext cx="4629734" cy="6858000"/>
          </a:xfrm>
          <a:solidFill>
            <a:schemeClr val="tx1">
              <a:alpha val="10000"/>
            </a:schemeClr>
          </a:solidFill>
          <a:ln w="9525" cap="sq">
            <a:noFill/>
            <a:miter lim="800000"/>
          </a:ln>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10" name="TextBox 9"/>
          <p:cNvSpPr txBox="1"/>
          <p:nvPr/>
        </p:nvSpPr>
        <p:spPr>
          <a:xfrm>
            <a:off x="1554686" y="1127550"/>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1971241" y="1282452"/>
            <a:ext cx="3970986" cy="1900473"/>
          </a:xfrm>
        </p:spPr>
        <p:txBody>
          <a:bodyPr anchor="b">
            <a:normAutofit/>
          </a:bodyPr>
          <a:lstStyle>
            <a:lvl1pPr algn="l">
              <a:defRPr sz="3200"/>
            </a:lvl1pPr>
          </a:lstStyle>
          <a:p>
            <a:r>
              <a:rPr lang="en-GB"/>
              <a:t>Click to edit Master title style</a:t>
            </a:r>
            <a:endParaRPr lang="en-US" dirty="0"/>
          </a:p>
        </p:txBody>
      </p:sp>
      <p:sp>
        <p:nvSpPr>
          <p:cNvPr id="4" name="Text Placeholder 3"/>
          <p:cNvSpPr>
            <a:spLocks noGrp="1"/>
          </p:cNvSpPr>
          <p:nvPr>
            <p:ph type="body" sz="half" idx="2"/>
          </p:nvPr>
        </p:nvSpPr>
        <p:spPr>
          <a:xfrm>
            <a:off x="1970322" y="3182928"/>
            <a:ext cx="3971874" cy="2386394"/>
          </a:xfrm>
        </p:spPr>
        <p:txBody>
          <a:bodyPr>
            <a:normAutofit/>
          </a:bodyPr>
          <a:lstStyle>
            <a:lvl1pPr marL="0" indent="0" algn="l">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C7616CA0-919D-4A49-9C8A-62FDFB3A5183}" type="datetimeFigureOut">
              <a:rPr lang="en-US" smtClean="0"/>
              <a:t>2/2/22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7E5644-1E61-4311-A31E-84CB9C7AA8A9}" type="slidenum">
              <a:rPr lang="en-US" smtClean="0"/>
              <a:t>‹#›</a:t>
            </a:fld>
            <a:endParaRPr lang="en-US" dirty="0"/>
          </a:p>
        </p:txBody>
      </p:sp>
    </p:spTree>
    <p:extLst>
      <p:ext uri="{BB962C8B-B14F-4D97-AF65-F5344CB8AC3E}">
        <p14:creationId xmlns:p14="http://schemas.microsoft.com/office/powerpoint/2010/main" val="36643736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18" name="Picture 17"/>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15" name="Picture 14"/>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8" name="Rectangle 7"/>
          <p:cNvSpPr/>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611808" y="808056"/>
            <a:ext cx="7958331" cy="1077229"/>
          </a:xfrm>
          <a:prstGeom prst="rect">
            <a:avLst/>
          </a:prstGeom>
        </p:spPr>
        <p:txBody>
          <a:bodyPr vert="horz" lIns="91440" tIns="45720" rIns="91440" bIns="45720" rtlCol="0" anchor="t">
            <a:normAutofit/>
          </a:bodyPr>
          <a:lstStyle/>
          <a:p>
            <a:r>
              <a:rPr lang="en-GB"/>
              <a:t>Click to edit Master title style</a:t>
            </a:r>
            <a:endParaRPr lang="en-US" dirty="0"/>
          </a:p>
        </p:txBody>
      </p:sp>
      <p:sp>
        <p:nvSpPr>
          <p:cNvPr id="3" name="Text Placeholder 2"/>
          <p:cNvSpPr>
            <a:spLocks noGrp="1"/>
          </p:cNvSpPr>
          <p:nvPr>
            <p:ph type="body" idx="1"/>
          </p:nvPr>
        </p:nvSpPr>
        <p:spPr>
          <a:xfrm>
            <a:off x="2773599" y="2052116"/>
            <a:ext cx="7796540" cy="399782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rot="5400000">
            <a:off x="-810065" y="5270604"/>
            <a:ext cx="2662729" cy="182880"/>
          </a:xfrm>
          <a:prstGeom prst="rect">
            <a:avLst/>
          </a:prstGeom>
        </p:spPr>
        <p:txBody>
          <a:bodyPr vert="horz" lIns="91440" tIns="18288" rIns="91440" bIns="45720" rtlCol="0" anchor="t"/>
          <a:lstStyle>
            <a:lvl1pPr algn="r">
              <a:defRPr sz="800">
                <a:solidFill>
                  <a:schemeClr val="tx1">
                    <a:tint val="75000"/>
                  </a:schemeClr>
                </a:solidFill>
                <a:latin typeface="+mn-lt"/>
              </a:defRPr>
            </a:lvl1pPr>
          </a:lstStyle>
          <a:p>
            <a:fld id="{90298CD5-6C1E-4009-B41F-6DF62E31D3BE}" type="datetimeFigureOut">
              <a:rPr lang="en-US" smtClean="0"/>
              <a:pPr/>
              <a:t>2/2/22</a:t>
            </a:fld>
            <a:endParaRPr lang="en-US" dirty="0"/>
          </a:p>
        </p:txBody>
      </p:sp>
      <p:sp>
        <p:nvSpPr>
          <p:cNvPr id="5" name="Footer Placeholder 4"/>
          <p:cNvSpPr>
            <a:spLocks noGrp="1"/>
          </p:cNvSpPr>
          <p:nvPr>
            <p:ph type="ftr" sz="quarter" idx="3"/>
          </p:nvPr>
        </p:nvSpPr>
        <p:spPr>
          <a:xfrm rot="5400000">
            <a:off x="-2237130" y="3661144"/>
            <a:ext cx="5885352" cy="179176"/>
          </a:xfrm>
          <a:prstGeom prst="rect">
            <a:avLst/>
          </a:prstGeom>
        </p:spPr>
        <p:txBody>
          <a:bodyPr vert="horz" lIns="91440" tIns="45720" rIns="91440" bIns="18288" rtlCol="0" anchor="b"/>
          <a:lstStyle>
            <a:lvl1pPr algn="r">
              <a:defRPr sz="8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58407" y="164592"/>
            <a:ext cx="636727" cy="322851"/>
          </a:xfrm>
          <a:prstGeom prst="rect">
            <a:avLst/>
          </a:prstGeom>
        </p:spPr>
        <p:txBody>
          <a:bodyPr vert="horz" lIns="91440" tIns="45720" rIns="45720" bIns="45720" rtlCol="0" anchor="ctr"/>
          <a:lstStyle>
            <a:lvl1pPr algn="r">
              <a:defRPr sz="1800">
                <a:solidFill>
                  <a:schemeClr val="tx1">
                    <a:tint val="75000"/>
                  </a:schemeClr>
                </a:solidFill>
              </a:defRPr>
            </a:lvl1pPr>
          </a:lstStyle>
          <a:p>
            <a:fld id="{4FAB73BC-B049-4115-A692-8D63A059BFB8}" type="slidenum">
              <a:rPr lang="en-US" smtClean="0"/>
              <a:pPr/>
              <a:t>‹#›</a:t>
            </a:fld>
            <a:endParaRPr lang="en-US" dirty="0"/>
          </a:p>
        </p:txBody>
      </p:sp>
      <p:sp>
        <p:nvSpPr>
          <p:cNvPr id="57" name="Rectangle 56"/>
          <p:cNvSpPr/>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258316102"/>
      </p:ext>
    </p:extLst>
  </p:cSld>
  <p:clrMap bg1="dk1" tx1="lt1" bg2="dk2" tx2="lt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txStyles>
    <p:titleStyle>
      <a:lvl1pPr algn="r" defTabSz="914400" rtl="0" eaLnBrk="1" latinLnBrk="0" hangingPunct="1">
        <a:lnSpc>
          <a:spcPct val="90000"/>
        </a:lnSpc>
        <a:spcBef>
          <a:spcPct val="0"/>
        </a:spcBef>
        <a:buNone/>
        <a:defRPr sz="3400" b="0" i="0" kern="1200" cap="none">
          <a:solidFill>
            <a:schemeClr val="tx1"/>
          </a:solidFill>
          <a:effectLst/>
          <a:latin typeface="+mj-lt"/>
          <a:ea typeface="+mj-ea"/>
          <a:cs typeface="+mj-cs"/>
        </a:defRPr>
      </a:lvl1pPr>
    </p:titleStyle>
    <p:bodyStyle>
      <a:lvl1pPr marL="344488" indent="-344488" algn="l" defTabSz="914400" rtl="0" eaLnBrk="1" latinLnBrk="0" hangingPunct="1">
        <a:lnSpc>
          <a:spcPct val="120000"/>
        </a:lnSpc>
        <a:spcBef>
          <a:spcPts val="1000"/>
        </a:spcBef>
        <a:spcAft>
          <a:spcPts val="600"/>
        </a:spcAft>
        <a:buClr>
          <a:schemeClr val="accent6"/>
        </a:buClr>
        <a:buSzPct val="90000"/>
        <a:buFont typeface="Wingdings" panose="05000000000000000000" pitchFamily="2" charset="2"/>
        <a:buChar char="§"/>
        <a:defRPr sz="2000" kern="1200">
          <a:solidFill>
            <a:schemeClr val="tx1"/>
          </a:solidFill>
          <a:effectLst/>
          <a:latin typeface="+mn-lt"/>
          <a:ea typeface="+mn-ea"/>
          <a:cs typeface="+mn-cs"/>
        </a:defRPr>
      </a:lvl1pPr>
      <a:lvl2pPr marL="795338" indent="-33813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800" kern="1200">
          <a:solidFill>
            <a:schemeClr val="tx1"/>
          </a:solidFill>
          <a:effectLst/>
          <a:latin typeface="+mn-lt"/>
          <a:ea typeface="+mn-ea"/>
          <a:cs typeface="+mn-cs"/>
        </a:defRPr>
      </a:lvl2pPr>
      <a:lvl3pPr marL="1258888" indent="-34448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600" kern="1200">
          <a:solidFill>
            <a:schemeClr val="tx1"/>
          </a:solidFill>
          <a:effectLst/>
          <a:latin typeface="+mn-lt"/>
          <a:ea typeface="+mn-ea"/>
          <a:cs typeface="+mn-cs"/>
        </a:defRPr>
      </a:lvl3pPr>
      <a:lvl4pPr marL="1709738" indent="-33813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400" kern="1200">
          <a:solidFill>
            <a:schemeClr val="tx1"/>
          </a:solidFill>
          <a:effectLst/>
          <a:latin typeface="+mn-lt"/>
          <a:ea typeface="+mn-ea"/>
          <a:cs typeface="+mn-cs"/>
        </a:defRPr>
      </a:lvl4pPr>
      <a:lvl5pPr marL="2173288" indent="-34448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5pPr>
      <a:lvl6pPr marL="2642616"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6pPr>
      <a:lvl7pPr marL="3108960"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7pPr>
      <a:lvl8pPr marL="3575304"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8pPr>
      <a:lvl9pPr marL="404164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image" Target="../media/image3.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image" Target="../media/image2.png"/><Relationship Id="rId7" Type="http://schemas.openxmlformats.org/officeDocument/2006/relationships/image" Target="../media/image7.jpeg"/><Relationship Id="rId2" Type="http://schemas.openxmlformats.org/officeDocument/2006/relationships/image" Target="../media/image1.jpeg"/><Relationship Id="rId1" Type="http://schemas.openxmlformats.org/officeDocument/2006/relationships/slideLayout" Target="../slideLayouts/slideLayout4.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8" Type="http://schemas.openxmlformats.org/officeDocument/2006/relationships/diagramColors" Target="../diagrams/colors1.xml"/><Relationship Id="rId13" Type="http://schemas.openxmlformats.org/officeDocument/2006/relationships/image" Target="../media/image13.png"/><Relationship Id="rId3" Type="http://schemas.openxmlformats.org/officeDocument/2006/relationships/image" Target="../media/image2.png"/><Relationship Id="rId7" Type="http://schemas.openxmlformats.org/officeDocument/2006/relationships/diagramQuickStyle" Target="../diagrams/quickStyle1.xml"/><Relationship Id="rId12" Type="http://schemas.openxmlformats.org/officeDocument/2006/relationships/image" Target="../media/image12.jpeg"/><Relationship Id="rId2" Type="http://schemas.openxmlformats.org/officeDocument/2006/relationships/image" Target="../media/image9.png"/><Relationship Id="rId1" Type="http://schemas.openxmlformats.org/officeDocument/2006/relationships/slideLayout" Target="../slideLayouts/slideLayout9.xml"/><Relationship Id="rId6" Type="http://schemas.openxmlformats.org/officeDocument/2006/relationships/diagramLayout" Target="../diagrams/layout1.xml"/><Relationship Id="rId11" Type="http://schemas.openxmlformats.org/officeDocument/2006/relationships/image" Target="../media/image11.jpeg"/><Relationship Id="rId5" Type="http://schemas.openxmlformats.org/officeDocument/2006/relationships/diagramData" Target="../diagrams/data1.xml"/><Relationship Id="rId10" Type="http://schemas.openxmlformats.org/officeDocument/2006/relationships/image" Target="../media/image10.jpeg"/><Relationship Id="rId4" Type="http://schemas.openxmlformats.org/officeDocument/2006/relationships/image" Target="../media/image3.png"/><Relationship Id="rId9" Type="http://schemas.microsoft.com/office/2007/relationships/diagramDrawing" Target="../diagrams/drawing1.xml"/></Relationships>
</file>

<file path=ppt/slides/_rels/slide5.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image" Target="../media/image2.png"/><Relationship Id="rId7" Type="http://schemas.openxmlformats.org/officeDocument/2006/relationships/diagramQuickStyle" Target="../diagrams/quickStyle2.xml"/><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diagramLayout" Target="../diagrams/layout2.xml"/><Relationship Id="rId5" Type="http://schemas.openxmlformats.org/officeDocument/2006/relationships/diagramData" Target="../diagrams/data2.xml"/><Relationship Id="rId4" Type="http://schemas.openxmlformats.org/officeDocument/2006/relationships/image" Target="../media/image3.png"/><Relationship Id="rId9" Type="http://schemas.microsoft.com/office/2007/relationships/diagramDrawing" Target="../diagrams/drawing2.xml"/></Relationships>
</file>

<file path=ppt/slides/_rels/slide6.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Layout" Target="../slideLayouts/slideLayout7.xml"/><Relationship Id="rId6" Type="http://schemas.openxmlformats.org/officeDocument/2006/relationships/image" Target="../media/image18.jpg"/><Relationship Id="rId5" Type="http://schemas.openxmlformats.org/officeDocument/2006/relationships/image" Target="../media/image17.jpg"/><Relationship Id="rId4" Type="http://schemas.openxmlformats.org/officeDocument/2006/relationships/image" Target="../media/image16.jp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41B7737-E3D8-47F4-8B54-7529C7A836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2B8A17B2-9670-43B8-BE40-4682F8D29A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gradFill flip="none" rotWithShape="1">
            <a:gsLst>
              <a:gs pos="100000">
                <a:schemeClr val="tx2">
                  <a:lumMod val="25000"/>
                  <a:alpha val="10000"/>
                </a:schemeClr>
              </a:gs>
              <a:gs pos="0">
                <a:schemeClr val="bg2">
                  <a:lumMod val="75000"/>
                  <a:lumOff val="25000"/>
                  <a:alpha val="7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2A60B230-846B-4625-A8CA-D35FEBA73A9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BEBA8EAE-BF5A-486C-A8C5-ECC9F3942E4B}">
                <a14:imgProps xmlns:a14="http://schemas.microsoft.com/office/drawing/2010/main">
                  <a14:imgLayer r:embed="rId4">
                    <a14:imgEffect>
                      <a14:brightnessContrast bright="-19000"/>
                    </a14:imgEffect>
                  </a14:imgLayer>
                </a14:imgProps>
              </a:ext>
              <a:ext uri="{28A0092B-C50C-407E-A947-70E740481C1C}">
                <a14:useLocalDpi xmlns:a14="http://schemas.microsoft.com/office/drawing/2010/main" val="0"/>
              </a:ext>
            </a:extLst>
          </a:blip>
          <a:stretch>
            <a:fillRect/>
          </a:stretch>
        </p:blipFill>
        <p:spPr>
          <a:xfrm>
            <a:off x="2831794" y="2105202"/>
            <a:ext cx="9360205" cy="4752798"/>
          </a:xfrm>
          <a:prstGeom prst="rect">
            <a:avLst/>
          </a:prstGeom>
          <a:noFill/>
        </p:spPr>
      </p:pic>
      <p:pic>
        <p:nvPicPr>
          <p:cNvPr id="14" name="Picture 13">
            <a:extLst>
              <a:ext uri="{FF2B5EF4-FFF2-40B4-BE49-F238E27FC236}">
                <a16:creationId xmlns:a16="http://schemas.microsoft.com/office/drawing/2014/main" id="{7185CF21-0594-48C0-9F3E-254D6BCE9D9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16" name="Rectangle 15">
            <a:extLst>
              <a:ext uri="{FF2B5EF4-FFF2-40B4-BE49-F238E27FC236}">
                <a16:creationId xmlns:a16="http://schemas.microsoft.com/office/drawing/2014/main" id="{AC1E939A-6A69-42AE-8471-3AD3A74AD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3542" y="0"/>
            <a:ext cx="11236326" cy="6858000"/>
          </a:xfrm>
          <a:prstGeom prst="rect">
            <a:avLst/>
          </a:prstGeom>
          <a:gradFill flip="none" rotWithShape="1">
            <a:gsLst>
              <a:gs pos="0">
                <a:schemeClr val="bg2">
                  <a:alpha val="0"/>
                </a:schemeClr>
              </a:gs>
              <a:gs pos="100000">
                <a:schemeClr val="bg2"/>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A638E6A3-9C9B-CE4C-9044-83EB6DA5A835}"/>
              </a:ext>
            </a:extLst>
          </p:cNvPr>
          <p:cNvSpPr>
            <a:spLocks noGrp="1"/>
          </p:cNvSpPr>
          <p:nvPr>
            <p:ph type="ctrTitle"/>
          </p:nvPr>
        </p:nvSpPr>
        <p:spPr>
          <a:xfrm>
            <a:off x="1751771" y="1134409"/>
            <a:ext cx="6378102" cy="3875778"/>
          </a:xfrm>
        </p:spPr>
        <p:txBody>
          <a:bodyPr>
            <a:normAutofit/>
          </a:bodyPr>
          <a:lstStyle/>
          <a:p>
            <a:pPr algn="l"/>
            <a:r>
              <a:rPr lang="en-US" sz="8000"/>
              <a:t>Tattooing</a:t>
            </a:r>
          </a:p>
        </p:txBody>
      </p:sp>
      <p:sp>
        <p:nvSpPr>
          <p:cNvPr id="3" name="Subtitle 2">
            <a:extLst>
              <a:ext uri="{FF2B5EF4-FFF2-40B4-BE49-F238E27FC236}">
                <a16:creationId xmlns:a16="http://schemas.microsoft.com/office/drawing/2014/main" id="{B6BDDB8F-B5E5-5845-962B-3D674D020401}"/>
              </a:ext>
            </a:extLst>
          </p:cNvPr>
          <p:cNvSpPr>
            <a:spLocks noGrp="1"/>
          </p:cNvSpPr>
          <p:nvPr>
            <p:ph type="subTitle" idx="1"/>
          </p:nvPr>
        </p:nvSpPr>
        <p:spPr>
          <a:xfrm>
            <a:off x="8484478" y="2271633"/>
            <a:ext cx="3091564" cy="3875778"/>
          </a:xfrm>
        </p:spPr>
        <p:txBody>
          <a:bodyPr anchor="b">
            <a:normAutofit/>
          </a:bodyPr>
          <a:lstStyle/>
          <a:p>
            <a:r>
              <a:rPr lang="en-US" sz="2000" dirty="0"/>
              <a:t>Ainsley</a:t>
            </a:r>
          </a:p>
        </p:txBody>
      </p:sp>
      <p:sp>
        <p:nvSpPr>
          <p:cNvPr id="18" name="Rectangle 17">
            <a:extLst>
              <a:ext uri="{FF2B5EF4-FFF2-40B4-BE49-F238E27FC236}">
                <a16:creationId xmlns:a16="http://schemas.microsoft.com/office/drawing/2014/main" id="{A0B5529D-5CAA-4BF2-B5C9-34705E7661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59909" cy="6858000"/>
          </a:xfrm>
          <a:prstGeom prst="rect">
            <a:avLst/>
          </a:prstGeom>
          <a:solidFill>
            <a:schemeClr val="bg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Right Triangle 19">
            <a:extLst>
              <a:ext uri="{FF2B5EF4-FFF2-40B4-BE49-F238E27FC236}">
                <a16:creationId xmlns:a16="http://schemas.microsoft.com/office/drawing/2014/main" id="{F793961F-503F-434A-880A-EA44EB4277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411092" y="1134409"/>
            <a:ext cx="239869" cy="239869"/>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61080805"/>
      </p:ext>
    </p:extLst>
  </p:cSld>
  <p:clrMapOvr>
    <a:masterClrMapping/>
  </p:clrMapOvr>
  <mc:AlternateContent xmlns:mc="http://schemas.openxmlformats.org/markup-compatibility/2006">
    <mc:Choice xmlns:p14="http://schemas.microsoft.com/office/powerpoint/2010/main" Requires="p14">
      <p:transition p14:dur="150"/>
    </mc:Choice>
    <mc:Fallback>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DBBA26C-89C3-411F-9753-606A413F89A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9" name="Picture 8">
            <a:extLst>
              <a:ext uri="{FF2B5EF4-FFF2-40B4-BE49-F238E27FC236}">
                <a16:creationId xmlns:a16="http://schemas.microsoft.com/office/drawing/2014/main" id="{EEAD2215-6311-4D1C-B6B5-F57CB6BFCBC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11" name="Rectangle 10">
            <a:extLst>
              <a:ext uri="{FF2B5EF4-FFF2-40B4-BE49-F238E27FC236}">
                <a16:creationId xmlns:a16="http://schemas.microsoft.com/office/drawing/2014/main" id="{7BA5DE79-30D1-4A10-8DB9-0A6E523A97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9ABD0D63-D23F-4AE7-8270-4185EF9C1C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a:extLst>
              <a:ext uri="{FF2B5EF4-FFF2-40B4-BE49-F238E27FC236}">
                <a16:creationId xmlns:a16="http://schemas.microsoft.com/office/drawing/2014/main" id="{D5B0B43F-2CE7-4C6C-BABC-EE342B3282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a:extLst>
              <a:ext uri="{FF2B5EF4-FFF2-40B4-BE49-F238E27FC236}">
                <a16:creationId xmlns:a16="http://schemas.microsoft.com/office/drawing/2014/main" id="{85459F07-63F9-48CF-B725-A873C4BC36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 name="TextBox 18">
            <a:extLst>
              <a:ext uri="{FF2B5EF4-FFF2-40B4-BE49-F238E27FC236}">
                <a16:creationId xmlns:a16="http://schemas.microsoft.com/office/drawing/2014/main" id="{14B83E1E-DAC1-4851-84FF-D6FE1649DE0B}"/>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94943" y="641225"/>
            <a:ext cx="415636" cy="369332"/>
          </a:xfrm>
          <a:prstGeom prst="rect">
            <a:avLst/>
          </a:prstGeom>
          <a:noFill/>
        </p:spPr>
        <p:txBody>
          <a:bodyPr wrap="square" rtlCol="0">
            <a:spAutoFit/>
          </a:bodyPr>
          <a:lstStyle/>
          <a:p>
            <a:pPr algn="r">
              <a:spcAft>
                <a:spcPts val="600"/>
              </a:spcAft>
            </a:pP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useBgFill="1">
        <p:nvSpPr>
          <p:cNvPr id="21" name="Rectangle 20">
            <a:extLst>
              <a:ext uri="{FF2B5EF4-FFF2-40B4-BE49-F238E27FC236}">
                <a16:creationId xmlns:a16="http://schemas.microsoft.com/office/drawing/2014/main" id="{92806DFD-E192-42CC-B190-3C4C95B8FF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33" y="-1"/>
            <a:ext cx="12189867"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a:extLst>
              <a:ext uri="{FF2B5EF4-FFF2-40B4-BE49-F238E27FC236}">
                <a16:creationId xmlns:a16="http://schemas.microsoft.com/office/drawing/2014/main" id="{0214283E-D7B4-49E9-932E-D7F2A2847F1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25" name="Rectangle 24">
            <a:extLst>
              <a:ext uri="{FF2B5EF4-FFF2-40B4-BE49-F238E27FC236}">
                <a16:creationId xmlns:a16="http://schemas.microsoft.com/office/drawing/2014/main" id="{BB17FFD2-DBC7-4ABB-B2A0-7E18EC1B80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Rectangle 26">
            <a:extLst>
              <a:ext uri="{FF2B5EF4-FFF2-40B4-BE49-F238E27FC236}">
                <a16:creationId xmlns:a16="http://schemas.microsoft.com/office/drawing/2014/main" id="{25DA2D5B-EC4E-4C78-8139-F36D2F2D1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45262" y="-2"/>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9" name="Oval 28">
            <a:extLst>
              <a:ext uri="{FF2B5EF4-FFF2-40B4-BE49-F238E27FC236}">
                <a16:creationId xmlns:a16="http://schemas.microsoft.com/office/drawing/2014/main" id="{D4AAACE2-9C9E-468F-8297-EF7B5E55FF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47567" y="421698"/>
            <a:ext cx="967148" cy="967148"/>
          </a:xfrm>
          <a:prstGeom prst="ellipse">
            <a:avLst/>
          </a:prstGeom>
          <a:gradFill>
            <a:gsLst>
              <a:gs pos="0">
                <a:schemeClr val="bg2">
                  <a:alpha val="0"/>
                </a:schemeClr>
              </a:gs>
              <a:gs pos="100000">
                <a:schemeClr val="accent1">
                  <a:alpha val="21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3853CE36-BD90-1B45-87DC-F5CC5D7DC07C}"/>
              </a:ext>
            </a:extLst>
          </p:cNvPr>
          <p:cNvSpPr txBox="1"/>
          <p:nvPr/>
        </p:nvSpPr>
        <p:spPr>
          <a:xfrm>
            <a:off x="1545434" y="1201723"/>
            <a:ext cx="9701304" cy="4454554"/>
          </a:xfrm>
          <a:prstGeom prst="rect">
            <a:avLst/>
          </a:prstGeom>
        </p:spPr>
        <p:txBody>
          <a:bodyPr vert="horz" lIns="91440" tIns="45720" rIns="91440" bIns="45720" rtlCol="0" anchor="ctr">
            <a:normAutofit/>
          </a:bodyPr>
          <a:lstStyle/>
          <a:p>
            <a:pPr algn="ctr" defTabSz="914400">
              <a:lnSpc>
                <a:spcPct val="120000"/>
              </a:lnSpc>
              <a:spcAft>
                <a:spcPts val="600"/>
              </a:spcAft>
              <a:buClr>
                <a:schemeClr val="accent6"/>
              </a:buClr>
              <a:buSzPct val="90000"/>
            </a:pPr>
            <a:r>
              <a:rPr lang="en-US" sz="10000" dirty="0"/>
              <a:t>END!!!!</a:t>
            </a:r>
          </a:p>
        </p:txBody>
      </p:sp>
    </p:spTree>
    <p:extLst>
      <p:ext uri="{BB962C8B-B14F-4D97-AF65-F5344CB8AC3E}">
        <p14:creationId xmlns:p14="http://schemas.microsoft.com/office/powerpoint/2010/main" val="4217482780"/>
      </p:ext>
    </p:extLst>
  </p:cSld>
  <p:clrMapOvr>
    <a:masterClrMapping/>
  </p:clrMapOvr>
  <p:transition>
    <p:cut thruBlk="1"/>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D9DE511-4E86-D145-98EA-A30606351765}"/>
              </a:ext>
            </a:extLst>
          </p:cNvPr>
          <p:cNvSpPr txBox="1"/>
          <p:nvPr/>
        </p:nvSpPr>
        <p:spPr>
          <a:xfrm>
            <a:off x="2118360" y="560070"/>
            <a:ext cx="7498080" cy="5909310"/>
          </a:xfrm>
          <a:prstGeom prst="rect">
            <a:avLst/>
          </a:prstGeom>
          <a:noFill/>
        </p:spPr>
        <p:txBody>
          <a:bodyPr wrap="square" rtlCol="0">
            <a:spAutoFit/>
          </a:bodyPr>
          <a:lstStyle/>
          <a:p>
            <a:r>
              <a:rPr lang="en-US" sz="5400" dirty="0"/>
              <a:t>Before we start…</a:t>
            </a:r>
          </a:p>
          <a:p>
            <a:r>
              <a:rPr lang="en-US" sz="5100" dirty="0"/>
              <a:t>Do</a:t>
            </a:r>
            <a:r>
              <a:rPr lang="en-US" sz="5400" dirty="0"/>
              <a:t> any of you guys have a tattoo? </a:t>
            </a:r>
          </a:p>
          <a:p>
            <a:r>
              <a:rPr lang="en-US" sz="5400" dirty="0"/>
              <a:t>How was your experience?</a:t>
            </a:r>
          </a:p>
          <a:p>
            <a:r>
              <a:rPr lang="en-US" sz="5400" dirty="0"/>
              <a:t>Would you have more?........</a:t>
            </a:r>
          </a:p>
        </p:txBody>
      </p:sp>
    </p:spTree>
    <p:extLst>
      <p:ext uri="{BB962C8B-B14F-4D97-AF65-F5344CB8AC3E}">
        <p14:creationId xmlns:p14="http://schemas.microsoft.com/office/powerpoint/2010/main" val="7987981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250">
        <p159:morph option="byChar"/>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2"/>
          <a:stretch/>
        </a:blipFill>
        <a:effectLst/>
      </p:bgPr>
    </p:bg>
    <p:spTree>
      <p:nvGrpSpPr>
        <p:cNvPr id="1" name=""/>
        <p:cNvGrpSpPr/>
        <p:nvPr/>
      </p:nvGrpSpPr>
      <p:grpSpPr>
        <a:xfrm>
          <a:off x="0" y="0"/>
          <a:ext cx="0" cy="0"/>
          <a:chOff x="0" y="0"/>
          <a:chExt cx="0" cy="0"/>
        </a:xfrm>
      </p:grpSpPr>
      <p:pic>
        <p:nvPicPr>
          <p:cNvPr id="1032" name="Picture 74">
            <a:extLst>
              <a:ext uri="{FF2B5EF4-FFF2-40B4-BE49-F238E27FC236}">
                <a16:creationId xmlns:a16="http://schemas.microsoft.com/office/drawing/2014/main" id="{27792309-2D28-41BC-84CF-A610592772C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1033" name="Picture 76">
            <a:extLst>
              <a:ext uri="{FF2B5EF4-FFF2-40B4-BE49-F238E27FC236}">
                <a16:creationId xmlns:a16="http://schemas.microsoft.com/office/drawing/2014/main" id="{A4A77C25-5F33-4CC5-AAF6-E8103126E98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79" name="Rectangle 78">
            <a:extLst>
              <a:ext uri="{FF2B5EF4-FFF2-40B4-BE49-F238E27FC236}">
                <a16:creationId xmlns:a16="http://schemas.microsoft.com/office/drawing/2014/main" id="{D3777338-BF67-4A6E-A733-9D0E81C8AC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1" name="Rectangle 80">
            <a:extLst>
              <a:ext uri="{FF2B5EF4-FFF2-40B4-BE49-F238E27FC236}">
                <a16:creationId xmlns:a16="http://schemas.microsoft.com/office/drawing/2014/main" id="{AC70F0F3-B393-4F7C-9317-B73BFE59F6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3" name="Rectangle 82">
            <a:extLst>
              <a:ext uri="{FF2B5EF4-FFF2-40B4-BE49-F238E27FC236}">
                <a16:creationId xmlns:a16="http://schemas.microsoft.com/office/drawing/2014/main" id="{06B9E37E-2605-48C1-A18D-B57D87301D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5" name="Rectangle 84">
            <a:extLst>
              <a:ext uri="{FF2B5EF4-FFF2-40B4-BE49-F238E27FC236}">
                <a16:creationId xmlns:a16="http://schemas.microsoft.com/office/drawing/2014/main" id="{8DE633AC-CE93-42B2-817C-417CF38A55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7" name="TextBox 86">
            <a:extLst>
              <a:ext uri="{FF2B5EF4-FFF2-40B4-BE49-F238E27FC236}">
                <a16:creationId xmlns:a16="http://schemas.microsoft.com/office/drawing/2014/main" id="{EE201BE5-DA89-47D9-983C-C69E24D1D957}"/>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94943" y="641225"/>
            <a:ext cx="415636" cy="369332"/>
          </a:xfrm>
          <a:prstGeom prst="rect">
            <a:avLst/>
          </a:prstGeom>
          <a:noFill/>
        </p:spPr>
        <p:txBody>
          <a:bodyPr wrap="square" rtlCol="0">
            <a:spAutoFit/>
          </a:bodyPr>
          <a:lstStyle/>
          <a:p>
            <a:pPr algn="r">
              <a:spcAft>
                <a:spcPts val="600"/>
              </a:spcAft>
            </a:pP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useBgFill="1">
        <p:nvSpPr>
          <p:cNvPr id="89" name="Rectangle 88">
            <a:extLst>
              <a:ext uri="{FF2B5EF4-FFF2-40B4-BE49-F238E27FC236}">
                <a16:creationId xmlns:a16="http://schemas.microsoft.com/office/drawing/2014/main" id="{0F6D30A4-AEE0-496C-A69C-25D5D6E571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9867" cy="68552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1" name="Picture 90">
            <a:extLst>
              <a:ext uri="{FF2B5EF4-FFF2-40B4-BE49-F238E27FC236}">
                <a16:creationId xmlns:a16="http://schemas.microsoft.com/office/drawing/2014/main" id="{6035108F-B959-46BC-9757-4EA7FED27C4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93" name="Picture 92">
            <a:extLst>
              <a:ext uri="{FF2B5EF4-FFF2-40B4-BE49-F238E27FC236}">
                <a16:creationId xmlns:a16="http://schemas.microsoft.com/office/drawing/2014/main" id="{229BAF3C-B192-4865-9EB6-895C7781C04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95" name="Rectangle 94">
            <a:extLst>
              <a:ext uri="{FF2B5EF4-FFF2-40B4-BE49-F238E27FC236}">
                <a16:creationId xmlns:a16="http://schemas.microsoft.com/office/drawing/2014/main" id="{AEDDAFB5-9680-4028-AD7F-18FA57B57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96">
            <a:extLst>
              <a:ext uri="{FF2B5EF4-FFF2-40B4-BE49-F238E27FC236}">
                <a16:creationId xmlns:a16="http://schemas.microsoft.com/office/drawing/2014/main" id="{A1769CB4-E578-403A-A3A4-A003E264BF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ectangle 98">
            <a:extLst>
              <a:ext uri="{FF2B5EF4-FFF2-40B4-BE49-F238E27FC236}">
                <a16:creationId xmlns:a16="http://schemas.microsoft.com/office/drawing/2014/main" id="{FE9FDD2C-3515-4FA5-BFCF-1A2FEC0C8E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0"/>
            <a:ext cx="10378001"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6AC138AD-DEBE-8E46-8E5D-FF96581570C1}"/>
              </a:ext>
            </a:extLst>
          </p:cNvPr>
          <p:cNvSpPr txBox="1"/>
          <p:nvPr/>
        </p:nvSpPr>
        <p:spPr>
          <a:xfrm>
            <a:off x="1969803" y="808056"/>
            <a:ext cx="8608037" cy="1077229"/>
          </a:xfrm>
          <a:prstGeom prst="rect">
            <a:avLst/>
          </a:prstGeom>
        </p:spPr>
        <p:txBody>
          <a:bodyPr vert="horz" lIns="91440" tIns="45720" rIns="91440" bIns="45720" rtlCol="0" anchor="t">
            <a:normAutofit/>
          </a:bodyPr>
          <a:lstStyle/>
          <a:p>
            <a:pPr defTabSz="914400">
              <a:lnSpc>
                <a:spcPct val="90000"/>
              </a:lnSpc>
              <a:spcBef>
                <a:spcPct val="0"/>
              </a:spcBef>
              <a:spcAft>
                <a:spcPts val="600"/>
              </a:spcAft>
            </a:pPr>
            <a:r>
              <a:rPr lang="en-US" sz="3400" spc="100">
                <a:latin typeface="+mj-lt"/>
                <a:ea typeface="+mj-ea"/>
                <a:cs typeface="+mj-cs"/>
              </a:rPr>
              <a:t>What is a tattoo?</a:t>
            </a:r>
          </a:p>
        </p:txBody>
      </p:sp>
      <p:sp>
        <p:nvSpPr>
          <p:cNvPr id="4" name="Content Placeholder 3">
            <a:extLst>
              <a:ext uri="{FF2B5EF4-FFF2-40B4-BE49-F238E27FC236}">
                <a16:creationId xmlns:a16="http://schemas.microsoft.com/office/drawing/2014/main" id="{9D9B1FB6-B52A-DA4B-9DD8-97AE53548AC4}"/>
              </a:ext>
            </a:extLst>
          </p:cNvPr>
          <p:cNvSpPr>
            <a:spLocks noGrp="1"/>
          </p:cNvSpPr>
          <p:nvPr>
            <p:ph sz="half" idx="2"/>
          </p:nvPr>
        </p:nvSpPr>
        <p:spPr>
          <a:xfrm>
            <a:off x="1239917" y="1587156"/>
            <a:ext cx="4141640" cy="5270844"/>
          </a:xfrm>
        </p:spPr>
        <p:txBody>
          <a:bodyPr vert="horz" lIns="91440" tIns="45720" rIns="91440" bIns="45720" rtlCol="0" anchor="ctr">
            <a:normAutofit fontScale="55000" lnSpcReduction="20000"/>
          </a:bodyPr>
          <a:lstStyle/>
          <a:p>
            <a:pPr marL="0" indent="0">
              <a:buNone/>
            </a:pPr>
            <a:r>
              <a:rPr lang="en-GB" sz="2500" dirty="0"/>
              <a:t>A tattoo is a form of body modification made by inserting ink into the dermis layer of the skin. The dermis layer is only about 2mm in thickness, so when you're tattooing you have to be very precise. If not you run the risk of the tattoo looking scratchy and ‘falling out’, or go too deep and get a blow out. Its scary business.</a:t>
            </a:r>
          </a:p>
          <a:p>
            <a:pPr marL="0" indent="0">
              <a:buNone/>
            </a:pPr>
            <a:r>
              <a:rPr lang="en-GB" sz="2500" dirty="0"/>
              <a:t>Fun fact……it’s an automatic sure fire thing in finding you a lover……or prison……but you can always find your next lover in prison. So WIN WIN if you ask me.</a:t>
            </a:r>
          </a:p>
          <a:p>
            <a:pPr marL="0" indent="0">
              <a:buNone/>
            </a:pPr>
            <a:r>
              <a:rPr lang="en-GB" sz="2500" dirty="0"/>
              <a:t>They generally have a meaningful reasoning behind it….. well they used to. Now they’re more commonly just a ‘thing’ that people want as design on their body. </a:t>
            </a:r>
          </a:p>
          <a:p>
            <a:pPr marL="0" indent="0">
              <a:buNone/>
            </a:pPr>
            <a:r>
              <a:rPr lang="en-GB" sz="2500" dirty="0"/>
              <a:t>Tattoos date back to Ancient Egypt, that’s  where hand poked tattooing was born. Many cultures and communities around the world use tattoos to indicate a number of different things from their tribe to entering into adulthood.</a:t>
            </a:r>
          </a:p>
          <a:p>
            <a:pPr marL="0" indent="0">
              <a:buNone/>
            </a:pPr>
            <a:endParaRPr lang="en-GB" dirty="0"/>
          </a:p>
        </p:txBody>
      </p:sp>
      <p:pic>
        <p:nvPicPr>
          <p:cNvPr id="1030" name="Picture 6" descr="Original Tattoo Ideas For Men - People Getting Cartoon Tattoos - Free  Transparent PNG Clipart Images Download">
            <a:extLst>
              <a:ext uri="{FF2B5EF4-FFF2-40B4-BE49-F238E27FC236}">
                <a16:creationId xmlns:a16="http://schemas.microsoft.com/office/drawing/2014/main" id="{678098A0-5260-F64C-A655-B426FCFB727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709" r="2" b="1489"/>
          <a:stretch/>
        </p:blipFill>
        <p:spPr bwMode="auto">
          <a:xfrm>
            <a:off x="5613714" y="2279004"/>
            <a:ext cx="2422534" cy="3373468"/>
          </a:xfrm>
          <a:prstGeom prst="rect">
            <a:avLst/>
          </a:prstGeom>
          <a:noFill/>
          <a:ln>
            <a:gradFill flip="none" rotWithShape="1">
              <a:gsLst>
                <a:gs pos="86000">
                  <a:schemeClr val="accent6">
                    <a:lumMod val="67000"/>
                  </a:schemeClr>
                </a:gs>
                <a:gs pos="20000">
                  <a:schemeClr val="accent6">
                    <a:lumMod val="97000"/>
                    <a:lumOff val="3000"/>
                  </a:schemeClr>
                </a:gs>
                <a:gs pos="100000">
                  <a:schemeClr val="accent6">
                    <a:lumMod val="60000"/>
                    <a:lumOff val="40000"/>
                  </a:schemeClr>
                </a:gs>
              </a:gsLst>
              <a:lin ang="16200000" scaled="1"/>
              <a:tileRect/>
            </a:gradFill>
          </a:ln>
          <a:effectLst>
            <a:innerShdw blurRad="127000">
              <a:prstClr val="black">
                <a:alpha val="90000"/>
              </a:prstClr>
            </a:innerShdw>
          </a:effectLst>
          <a:extLst>
            <a:ext uri="{909E8E84-426E-40DD-AFC4-6F175D3DCCD1}">
              <a14:hiddenFill xmlns:a14="http://schemas.microsoft.com/office/drawing/2010/main">
                <a:solidFill>
                  <a:srgbClr val="FFFFFF"/>
                </a:solidFill>
              </a14:hiddenFill>
            </a:ext>
          </a:extLst>
        </p:spPr>
      </p:pic>
      <p:pic>
        <p:nvPicPr>
          <p:cNvPr id="1028" name="Picture 4" descr="Tattoo Cartoon">
            <a:extLst>
              <a:ext uri="{FF2B5EF4-FFF2-40B4-BE49-F238E27FC236}">
                <a16:creationId xmlns:a16="http://schemas.microsoft.com/office/drawing/2014/main" id="{8D6D8444-C81E-D544-BE5B-0954DD5320A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7513" r="-1" b="-1"/>
          <a:stretch/>
        </p:blipFill>
        <p:spPr bwMode="auto">
          <a:xfrm>
            <a:off x="8268404" y="3295272"/>
            <a:ext cx="2141801" cy="1530702"/>
          </a:xfrm>
          <a:prstGeom prst="rect">
            <a:avLst/>
          </a:prstGeom>
          <a:noFill/>
          <a:ln>
            <a:gradFill flip="none" rotWithShape="1">
              <a:gsLst>
                <a:gs pos="86000">
                  <a:schemeClr val="accent6">
                    <a:lumMod val="67000"/>
                  </a:schemeClr>
                </a:gs>
                <a:gs pos="20000">
                  <a:schemeClr val="accent6">
                    <a:lumMod val="97000"/>
                    <a:lumOff val="3000"/>
                  </a:schemeClr>
                </a:gs>
                <a:gs pos="100000">
                  <a:schemeClr val="accent6">
                    <a:lumMod val="60000"/>
                    <a:lumOff val="40000"/>
                  </a:schemeClr>
                </a:gs>
              </a:gsLst>
              <a:lin ang="16200000" scaled="1"/>
              <a:tileRect/>
            </a:gradFill>
          </a:ln>
          <a:effectLst>
            <a:innerShdw blurRad="127000">
              <a:prstClr val="black">
                <a:alpha val="90000"/>
              </a:prstClr>
            </a:innerShdw>
          </a:effectLst>
          <a:extLst>
            <a:ext uri="{909E8E84-426E-40DD-AFC4-6F175D3DCCD1}">
              <a14:hiddenFill xmlns:a14="http://schemas.microsoft.com/office/drawing/2010/main">
                <a:solidFill>
                  <a:srgbClr val="FFFFFF"/>
                </a:solidFill>
              </a14:hiddenFill>
            </a:ext>
          </a:extLst>
        </p:spPr>
      </p:pic>
      <p:pic>
        <p:nvPicPr>
          <p:cNvPr id="1026" name="Picture 2" descr="Tattoo artist Royalty Free Vector Image - VectorStock">
            <a:extLst>
              <a:ext uri="{FF2B5EF4-FFF2-40B4-BE49-F238E27FC236}">
                <a16:creationId xmlns:a16="http://schemas.microsoft.com/office/drawing/2014/main" id="{579C0123-F2F8-084E-8202-8F4B9E8A2E9C}"/>
              </a:ext>
            </a:extLst>
          </p:cNvPr>
          <p:cNvPicPr>
            <a:picLocks noGrp="1" noChangeAspect="1" noChangeArrowheads="1"/>
          </p:cNvPicPr>
          <p:nvPr>
            <p:ph sz="half" idx="1"/>
          </p:nvPr>
        </p:nvPicPr>
        <p:blipFill rotWithShape="1">
          <a:blip r:embed="rId7">
            <a:extLst>
              <a:ext uri="{28A0092B-C50C-407E-A947-70E740481C1C}">
                <a14:useLocalDpi xmlns:a14="http://schemas.microsoft.com/office/drawing/2010/main" val="0"/>
              </a:ext>
            </a:extLst>
          </a:blip>
          <a:srcRect t="9642" r="3" b="16900"/>
          <a:stretch/>
        </p:blipFill>
        <p:spPr bwMode="auto">
          <a:xfrm>
            <a:off x="8268404" y="5062737"/>
            <a:ext cx="2141801" cy="1525867"/>
          </a:xfrm>
          <a:prstGeom prst="rect">
            <a:avLst/>
          </a:prstGeom>
          <a:noFill/>
          <a:ln>
            <a:gradFill flip="none" rotWithShape="1">
              <a:gsLst>
                <a:gs pos="86000">
                  <a:schemeClr val="accent6">
                    <a:lumMod val="67000"/>
                  </a:schemeClr>
                </a:gs>
                <a:gs pos="20000">
                  <a:schemeClr val="accent6">
                    <a:lumMod val="97000"/>
                    <a:lumOff val="3000"/>
                  </a:schemeClr>
                </a:gs>
                <a:gs pos="100000">
                  <a:schemeClr val="accent6">
                    <a:lumMod val="60000"/>
                    <a:lumOff val="40000"/>
                  </a:schemeClr>
                </a:gs>
              </a:gsLst>
              <a:lin ang="16200000" scaled="1"/>
              <a:tileRect/>
            </a:gradFill>
          </a:ln>
          <a:effectLst>
            <a:innerShdw blurRad="127000">
              <a:prstClr val="black">
                <a:alpha val="90000"/>
              </a:prstClr>
            </a:innerShdw>
          </a:effectLst>
          <a:extLst>
            <a:ext uri="{909E8E84-426E-40DD-AFC4-6F175D3DCCD1}">
              <a14:hiddenFill xmlns:a14="http://schemas.microsoft.com/office/drawing/2010/main">
                <a:solidFill>
                  <a:srgbClr val="FFFFFF"/>
                </a:solidFill>
              </a14:hiddenFill>
            </a:ext>
          </a:extLst>
        </p:spPr>
      </p:pic>
      <p:sp>
        <p:nvSpPr>
          <p:cNvPr id="101" name="Rectangle 100">
            <a:extLst>
              <a:ext uri="{FF2B5EF4-FFF2-40B4-BE49-F238E27FC236}">
                <a16:creationId xmlns:a16="http://schemas.microsoft.com/office/drawing/2014/main" id="{43C5E11D-1EDA-411F-9B5D-9D504AC885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87666" y="-2718"/>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8" descr="Traditional tattoo a heart and banner Royalty Free Vector">
            <a:extLst>
              <a:ext uri="{FF2B5EF4-FFF2-40B4-BE49-F238E27FC236}">
                <a16:creationId xmlns:a16="http://schemas.microsoft.com/office/drawing/2014/main" id="{2F0E0332-BCAF-6B4F-9037-541FA103EA44}"/>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2189" t="53" r="2189" b="11303"/>
          <a:stretch/>
        </p:blipFill>
        <p:spPr bwMode="auto">
          <a:xfrm>
            <a:off x="8203882" y="414337"/>
            <a:ext cx="2206324" cy="26441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3785319"/>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showMasterSp="0">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45" name="Picture 44">
            <a:extLst>
              <a:ext uri="{FF2B5EF4-FFF2-40B4-BE49-F238E27FC236}">
                <a16:creationId xmlns:a16="http://schemas.microsoft.com/office/drawing/2014/main" id="{45B6243D-1659-4D4B-806E-6EB5F798ABB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47" name="Picture 46">
            <a:extLst>
              <a:ext uri="{FF2B5EF4-FFF2-40B4-BE49-F238E27FC236}">
                <a16:creationId xmlns:a16="http://schemas.microsoft.com/office/drawing/2014/main" id="{74FECEB1-EC11-4546-A647-2BC14FFC4EB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49" name="Rectangle 48">
            <a:extLst>
              <a:ext uri="{FF2B5EF4-FFF2-40B4-BE49-F238E27FC236}">
                <a16:creationId xmlns:a16="http://schemas.microsoft.com/office/drawing/2014/main" id="{B681A340-4E9C-4A53-8BF1-A9554FC8D0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1" name="Rectangle 50">
            <a:extLst>
              <a:ext uri="{FF2B5EF4-FFF2-40B4-BE49-F238E27FC236}">
                <a16:creationId xmlns:a16="http://schemas.microsoft.com/office/drawing/2014/main" id="{F0AB25C7-C9A2-4029-B780-972A17ACB8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3" name="Rectangle 52">
            <a:extLst>
              <a:ext uri="{FF2B5EF4-FFF2-40B4-BE49-F238E27FC236}">
                <a16:creationId xmlns:a16="http://schemas.microsoft.com/office/drawing/2014/main" id="{01519CBC-04B6-49F8-BE9C-C3FA4966C9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5" name="Rectangle 54">
            <a:extLst>
              <a:ext uri="{FF2B5EF4-FFF2-40B4-BE49-F238E27FC236}">
                <a16:creationId xmlns:a16="http://schemas.microsoft.com/office/drawing/2014/main" id="{F0D9536D-8205-4CE1-B98A-CE9695A7FC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7" name="TextBox 56">
            <a:extLst>
              <a:ext uri="{FF2B5EF4-FFF2-40B4-BE49-F238E27FC236}">
                <a16:creationId xmlns:a16="http://schemas.microsoft.com/office/drawing/2014/main" id="{E2872EB9-81ED-49FE-81A8-B2DE3B3CDDEA}"/>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94943" y="641225"/>
            <a:ext cx="415636" cy="369332"/>
          </a:xfrm>
          <a:prstGeom prst="rect">
            <a:avLst/>
          </a:prstGeom>
          <a:noFill/>
        </p:spPr>
        <p:txBody>
          <a:bodyPr wrap="square" rtlCol="0">
            <a:spAutoFit/>
          </a:bodyPr>
          <a:lstStyle/>
          <a:p>
            <a:pPr algn="r">
              <a:spcAft>
                <a:spcPts val="600"/>
              </a:spcAft>
            </a:pP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useBgFill="1">
        <p:nvSpPr>
          <p:cNvPr id="59" name="Rectangle 58">
            <a:extLst>
              <a:ext uri="{FF2B5EF4-FFF2-40B4-BE49-F238E27FC236}">
                <a16:creationId xmlns:a16="http://schemas.microsoft.com/office/drawing/2014/main" id="{4967A7A6-BAF2-4381-9705-C31A83A5A2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9867" cy="68552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 name="Picture 60">
            <a:extLst>
              <a:ext uri="{FF2B5EF4-FFF2-40B4-BE49-F238E27FC236}">
                <a16:creationId xmlns:a16="http://schemas.microsoft.com/office/drawing/2014/main" id="{984EA61F-AAFE-4370-A43B-DE1487C1097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63" name="Picture 62">
            <a:extLst>
              <a:ext uri="{FF2B5EF4-FFF2-40B4-BE49-F238E27FC236}">
                <a16:creationId xmlns:a16="http://schemas.microsoft.com/office/drawing/2014/main" id="{5DD3F6F6-DFAB-456E-80D6-AA3F841AD4C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65" name="Rectangle 64">
            <a:extLst>
              <a:ext uri="{FF2B5EF4-FFF2-40B4-BE49-F238E27FC236}">
                <a16:creationId xmlns:a16="http://schemas.microsoft.com/office/drawing/2014/main" id="{430B1E48-1E93-4EE2-AFFB-8E528FDA1F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E3A1387C-A161-4A3C-91B0-AADC43458C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F19CFEE1-AF86-42B8-9EC4-EDB6FC4AFC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0"/>
            <a:ext cx="10378001"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464B250B-EB72-254A-96AF-C4C8321835E4}"/>
              </a:ext>
            </a:extLst>
          </p:cNvPr>
          <p:cNvSpPr>
            <a:spLocks noGrp="1"/>
          </p:cNvSpPr>
          <p:nvPr>
            <p:ph type="title"/>
          </p:nvPr>
        </p:nvSpPr>
        <p:spPr>
          <a:xfrm>
            <a:off x="1620982" y="407958"/>
            <a:ext cx="3661629" cy="2312810"/>
          </a:xfrm>
        </p:spPr>
        <p:txBody>
          <a:bodyPr vert="horz" lIns="91440" tIns="45720" rIns="91440" bIns="45720" rtlCol="0" anchor="t">
            <a:noAutofit/>
          </a:bodyPr>
          <a:lstStyle/>
          <a:p>
            <a:r>
              <a:rPr lang="en-US" sz="5400" dirty="0"/>
              <a:t>Different Styles Of Tattoos</a:t>
            </a:r>
          </a:p>
        </p:txBody>
      </p:sp>
      <p:sp>
        <p:nvSpPr>
          <p:cNvPr id="71" name="Rectangle 70">
            <a:extLst>
              <a:ext uri="{FF2B5EF4-FFF2-40B4-BE49-F238E27FC236}">
                <a16:creationId xmlns:a16="http://schemas.microsoft.com/office/drawing/2014/main" id="{F687DE7A-1CA1-47F3-9C60-E504EFD97F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87666" y="-2718"/>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1" name="Text Placeholder 3">
            <a:extLst>
              <a:ext uri="{FF2B5EF4-FFF2-40B4-BE49-F238E27FC236}">
                <a16:creationId xmlns:a16="http://schemas.microsoft.com/office/drawing/2014/main" id="{A8507AD3-21DF-49A0-B111-AEE3E1489F47}"/>
              </a:ext>
            </a:extLst>
          </p:cNvPr>
          <p:cNvGraphicFramePr/>
          <p:nvPr>
            <p:extLst>
              <p:ext uri="{D42A27DB-BD31-4B8C-83A1-F6EECF244321}">
                <p14:modId xmlns:p14="http://schemas.microsoft.com/office/powerpoint/2010/main" val="927518118"/>
              </p:ext>
            </p:extLst>
          </p:nvPr>
        </p:nvGraphicFramePr>
        <p:xfrm>
          <a:off x="6088388" y="787576"/>
          <a:ext cx="4482630" cy="527368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3078" name="Picture 6" descr="Neo-Trad Flash | Neo.Traditional | Tattoo Flash | Gentlemans Tattoo Flash">
            <a:extLst>
              <a:ext uri="{FF2B5EF4-FFF2-40B4-BE49-F238E27FC236}">
                <a16:creationId xmlns:a16="http://schemas.microsoft.com/office/drawing/2014/main" id="{C6CB5B6A-4120-0244-ACF7-E26689BC383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458914" y="5191982"/>
            <a:ext cx="2252980" cy="1666017"/>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American Traditional Tattoo Flash Sheets VS PDF - Body Tattoo Art">
            <a:extLst>
              <a:ext uri="{FF2B5EF4-FFF2-40B4-BE49-F238E27FC236}">
                <a16:creationId xmlns:a16="http://schemas.microsoft.com/office/drawing/2014/main" id="{9175CB39-C880-F947-BED0-9D683BBEEE81}"/>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16833" t="5833" r="17803" b="8958"/>
          <a:stretch/>
        </p:blipFill>
        <p:spPr bwMode="auto">
          <a:xfrm>
            <a:off x="3722232" y="2958393"/>
            <a:ext cx="1993570" cy="2598832"/>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Bad/Funny Tattoo Dump - )">
            <a:extLst>
              <a:ext uri="{FF2B5EF4-FFF2-40B4-BE49-F238E27FC236}">
                <a16:creationId xmlns:a16="http://schemas.microsoft.com/office/drawing/2014/main" id="{7C31A26B-3544-8A43-B2EF-4D593875591D}"/>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22643" t="3542" r="24318" b="7917"/>
          <a:stretch/>
        </p:blipFill>
        <p:spPr bwMode="auto">
          <a:xfrm>
            <a:off x="1458913" y="2955674"/>
            <a:ext cx="2261187" cy="2337963"/>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descr="A Guide to The Mythological Creatures of Japanese Irezumi • Tattoodo">
            <a:extLst>
              <a:ext uri="{FF2B5EF4-FFF2-40B4-BE49-F238E27FC236}">
                <a16:creationId xmlns:a16="http://schemas.microsoft.com/office/drawing/2014/main" id="{274F943C-754D-7743-83F3-8E9A3A69BF89}"/>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30111" t="33541" r="30972" b="26667"/>
          <a:stretch/>
        </p:blipFill>
        <p:spPr bwMode="auto">
          <a:xfrm>
            <a:off x="3720100" y="5528543"/>
            <a:ext cx="2006040" cy="13709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6816561"/>
      </p:ext>
    </p:extLst>
  </p:cSld>
  <p:clrMapOvr>
    <a:masterClrMapping/>
  </p:clrMapOvr>
  <mc:AlternateContent xmlns:mc="http://schemas.openxmlformats.org/markup-compatibility/2006" xmlns:p14="http://schemas.microsoft.com/office/powerpoint/2010/main">
    <mc:Choice Requires="p14">
      <p:transition spd="slow" p14:dur="1500">
        <p:split dir="in"/>
      </p:transition>
    </mc:Choice>
    <mc:Fallback xmlns="">
      <p:transition spd="slow">
        <p:split dir="in"/>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2"/>
          <a:stretch/>
        </a:blipFill>
        <a:effectLst/>
      </p:bgPr>
    </p:bg>
    <p:spTree>
      <p:nvGrpSpPr>
        <p:cNvPr id="1" name=""/>
        <p:cNvGrpSpPr/>
        <p:nvPr/>
      </p:nvGrpSpPr>
      <p:grpSpPr>
        <a:xfrm>
          <a:off x="0" y="0"/>
          <a:ext cx="0" cy="0"/>
          <a:chOff x="0" y="0"/>
          <a:chExt cx="0" cy="0"/>
        </a:xfrm>
      </p:grpSpPr>
      <p:pic>
        <p:nvPicPr>
          <p:cNvPr id="130" name="Picture 129">
            <a:extLst>
              <a:ext uri="{FF2B5EF4-FFF2-40B4-BE49-F238E27FC236}">
                <a16:creationId xmlns:a16="http://schemas.microsoft.com/office/drawing/2014/main" id="{2FA3880A-8D8F-466C-A4A1-F07BCDD3719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132" name="Picture 131">
            <a:extLst>
              <a:ext uri="{FF2B5EF4-FFF2-40B4-BE49-F238E27FC236}">
                <a16:creationId xmlns:a16="http://schemas.microsoft.com/office/drawing/2014/main" id="{3C0A64CB-20A1-4508-B568-284EB04F78E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134" name="Rectangle 133">
            <a:extLst>
              <a:ext uri="{FF2B5EF4-FFF2-40B4-BE49-F238E27FC236}">
                <a16:creationId xmlns:a16="http://schemas.microsoft.com/office/drawing/2014/main" id="{8DA14841-53A4-4935-BE65-C8373B8A6D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6" name="Rectangle 135">
            <a:extLst>
              <a:ext uri="{FF2B5EF4-FFF2-40B4-BE49-F238E27FC236}">
                <a16:creationId xmlns:a16="http://schemas.microsoft.com/office/drawing/2014/main" id="{9877C2CF-B2DD-41C8-8B5E-152673376B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8" name="Rectangle 137">
            <a:extLst>
              <a:ext uri="{FF2B5EF4-FFF2-40B4-BE49-F238E27FC236}">
                <a16:creationId xmlns:a16="http://schemas.microsoft.com/office/drawing/2014/main" id="{24923D72-7E69-464B-94C5-B2530008D0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0" name="Rectangle 139">
            <a:extLst>
              <a:ext uri="{FF2B5EF4-FFF2-40B4-BE49-F238E27FC236}">
                <a16:creationId xmlns:a16="http://schemas.microsoft.com/office/drawing/2014/main" id="{A00CCC86-7A88-4DFF-A0D0-6604606A2A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2" name="TextBox 141">
            <a:extLst>
              <a:ext uri="{FF2B5EF4-FFF2-40B4-BE49-F238E27FC236}">
                <a16:creationId xmlns:a16="http://schemas.microsoft.com/office/drawing/2014/main" id="{E1F8ABFD-155B-4386-AE33-6E13057CFCF3}"/>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94943" y="641225"/>
            <a:ext cx="415636" cy="369332"/>
          </a:xfrm>
          <a:prstGeom prst="rect">
            <a:avLst/>
          </a:prstGeom>
          <a:noFill/>
        </p:spPr>
        <p:txBody>
          <a:bodyPr wrap="square" rtlCol="0">
            <a:spAutoFit/>
          </a:bodyPr>
          <a:lstStyle/>
          <a:p>
            <a:pPr algn="r">
              <a:spcAft>
                <a:spcPts val="600"/>
              </a:spcAft>
            </a:pP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useBgFill="1">
        <p:nvSpPr>
          <p:cNvPr id="144" name="Rectangle 143">
            <a:extLst>
              <a:ext uri="{FF2B5EF4-FFF2-40B4-BE49-F238E27FC236}">
                <a16:creationId xmlns:a16="http://schemas.microsoft.com/office/drawing/2014/main" id="{D7AC3F90-A588-42FF-B41D-062A8D91B9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9867" cy="68552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6" name="Picture 145">
            <a:extLst>
              <a:ext uri="{FF2B5EF4-FFF2-40B4-BE49-F238E27FC236}">
                <a16:creationId xmlns:a16="http://schemas.microsoft.com/office/drawing/2014/main" id="{967F5611-5230-4249-948C-9599F8622A9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148" name="Picture 147">
            <a:extLst>
              <a:ext uri="{FF2B5EF4-FFF2-40B4-BE49-F238E27FC236}">
                <a16:creationId xmlns:a16="http://schemas.microsoft.com/office/drawing/2014/main" id="{015AB904-4FB7-4A0D-B43E-03ACF05E14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extLst>
              <a:ext uri="{28A0092B-C50C-407E-A947-70E740481C1C}">
                <a14:useLocalDpi xmlns:a14="http://schemas.microsoft.com/office/drawing/2010/main" val="0"/>
              </a:ext>
            </a:extLst>
          </a:blip>
          <a:stretch>
            <a:fillRect/>
          </a:stretch>
        </p:blipFill>
        <p:spPr>
          <a:xfrm>
            <a:off x="-1828" y="0"/>
            <a:ext cx="12189867" cy="6858000"/>
          </a:xfrm>
          <a:prstGeom prst="rect">
            <a:avLst/>
          </a:prstGeom>
        </p:spPr>
      </p:pic>
      <p:sp>
        <p:nvSpPr>
          <p:cNvPr id="150" name="Rectangle 149">
            <a:extLst>
              <a:ext uri="{FF2B5EF4-FFF2-40B4-BE49-F238E27FC236}">
                <a16:creationId xmlns:a16="http://schemas.microsoft.com/office/drawing/2014/main" id="{E1AADF25-43E9-4DE0-AD82-4F60523191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Rectangle 151">
            <a:extLst>
              <a:ext uri="{FF2B5EF4-FFF2-40B4-BE49-F238E27FC236}">
                <a16:creationId xmlns:a16="http://schemas.microsoft.com/office/drawing/2014/main" id="{CBC2D515-EF3C-4E4E-8BC1-192B21E927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Rectangle 153">
            <a:extLst>
              <a:ext uri="{FF2B5EF4-FFF2-40B4-BE49-F238E27FC236}">
                <a16:creationId xmlns:a16="http://schemas.microsoft.com/office/drawing/2014/main" id="{828DF289-3FA7-47B8-A823-7F7292C924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0"/>
            <a:ext cx="10378001"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Rectangle 155">
            <a:extLst>
              <a:ext uri="{FF2B5EF4-FFF2-40B4-BE49-F238E27FC236}">
                <a16:creationId xmlns:a16="http://schemas.microsoft.com/office/drawing/2014/main" id="{EEA9B471-D6E2-406D-878F-E931B0D7EA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82586"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9" name="TextBox 1">
            <a:extLst>
              <a:ext uri="{FF2B5EF4-FFF2-40B4-BE49-F238E27FC236}">
                <a16:creationId xmlns:a16="http://schemas.microsoft.com/office/drawing/2014/main" id="{79867D2D-2FF2-4740-A243-0EFC71153CED}"/>
              </a:ext>
            </a:extLst>
          </p:cNvPr>
          <p:cNvGraphicFramePr/>
          <p:nvPr>
            <p:extLst>
              <p:ext uri="{D42A27DB-BD31-4B8C-83A1-F6EECF244321}">
                <p14:modId xmlns:p14="http://schemas.microsoft.com/office/powerpoint/2010/main" val="2803733145"/>
              </p:ext>
            </p:extLst>
          </p:nvPr>
        </p:nvGraphicFramePr>
        <p:xfrm>
          <a:off x="1443160" y="795130"/>
          <a:ext cx="9741307" cy="5254814"/>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16080442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3">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0" name="Picture 9" descr="A tattoo on a person's arm&#10;&#10;Description automatically generated">
            <a:extLst>
              <a:ext uri="{FF2B5EF4-FFF2-40B4-BE49-F238E27FC236}">
                <a16:creationId xmlns:a16="http://schemas.microsoft.com/office/drawing/2014/main" id="{490D1D6C-C272-C544-9CA3-6C69585A14F9}"/>
              </a:ext>
            </a:extLst>
          </p:cNvPr>
          <p:cNvPicPr>
            <a:picLocks noChangeAspect="1"/>
          </p:cNvPicPr>
          <p:nvPr/>
        </p:nvPicPr>
        <p:blipFill rotWithShape="1">
          <a:blip r:embed="rId2"/>
          <a:srcRect l="12048" t="653" r="-5184" b="4033"/>
          <a:stretch/>
        </p:blipFill>
        <p:spPr>
          <a:xfrm>
            <a:off x="171297" y="159910"/>
            <a:ext cx="4129242" cy="6527638"/>
          </a:xfrm>
          <a:prstGeom prst="rect">
            <a:avLst/>
          </a:prstGeom>
        </p:spPr>
      </p:pic>
      <p:pic>
        <p:nvPicPr>
          <p:cNvPr id="14" name="Picture 13" descr="A tattoo of a dog&#10;&#10;Description automatically generated with medium confidence">
            <a:extLst>
              <a:ext uri="{FF2B5EF4-FFF2-40B4-BE49-F238E27FC236}">
                <a16:creationId xmlns:a16="http://schemas.microsoft.com/office/drawing/2014/main" id="{902108C3-4564-0842-95FA-3CF1392D59B5}"/>
              </a:ext>
            </a:extLst>
          </p:cNvPr>
          <p:cNvPicPr>
            <a:picLocks noChangeAspect="1"/>
          </p:cNvPicPr>
          <p:nvPr/>
        </p:nvPicPr>
        <p:blipFill rotWithShape="1">
          <a:blip r:embed="rId3"/>
          <a:srcRect l="21250" t="25222" r="2" b="23521"/>
          <a:stretch/>
        </p:blipFill>
        <p:spPr>
          <a:xfrm>
            <a:off x="4184141" y="159910"/>
            <a:ext cx="3826711" cy="3176540"/>
          </a:xfrm>
          <a:prstGeom prst="rect">
            <a:avLst/>
          </a:prstGeom>
        </p:spPr>
      </p:pic>
      <p:pic>
        <p:nvPicPr>
          <p:cNvPr id="12" name="Picture 11" descr="A picture containing tattoo, wearing&#10;&#10;Description automatically generated">
            <a:extLst>
              <a:ext uri="{FF2B5EF4-FFF2-40B4-BE49-F238E27FC236}">
                <a16:creationId xmlns:a16="http://schemas.microsoft.com/office/drawing/2014/main" id="{5803E117-7982-8C40-AE52-74FA9B2C2280}"/>
              </a:ext>
            </a:extLst>
          </p:cNvPr>
          <p:cNvPicPr>
            <a:picLocks noChangeAspect="1"/>
          </p:cNvPicPr>
          <p:nvPr/>
        </p:nvPicPr>
        <p:blipFill rotWithShape="1">
          <a:blip r:embed="rId4"/>
          <a:srcRect l="-9298" t="10129" r="-9298" b="9993"/>
          <a:stretch/>
        </p:blipFill>
        <p:spPr>
          <a:xfrm>
            <a:off x="8193992" y="159910"/>
            <a:ext cx="3826711" cy="3181966"/>
          </a:xfrm>
          <a:prstGeom prst="rect">
            <a:avLst/>
          </a:prstGeom>
        </p:spPr>
      </p:pic>
      <p:pic>
        <p:nvPicPr>
          <p:cNvPr id="6" name="Picture 5" descr="A tattoo on a person's arm&#10;&#10;Description automatically generated">
            <a:extLst>
              <a:ext uri="{FF2B5EF4-FFF2-40B4-BE49-F238E27FC236}">
                <a16:creationId xmlns:a16="http://schemas.microsoft.com/office/drawing/2014/main" id="{49380B0C-C867-FB48-AE62-4F9408EA8BAA}"/>
              </a:ext>
            </a:extLst>
          </p:cNvPr>
          <p:cNvPicPr>
            <a:picLocks noChangeAspect="1"/>
          </p:cNvPicPr>
          <p:nvPr/>
        </p:nvPicPr>
        <p:blipFill rotWithShape="1">
          <a:blip r:embed="rId5"/>
          <a:srcRect l="14377" r="6988"/>
          <a:stretch/>
        </p:blipFill>
        <p:spPr>
          <a:xfrm>
            <a:off x="4184141" y="3512234"/>
            <a:ext cx="3826711" cy="3175314"/>
          </a:xfrm>
          <a:prstGeom prst="rect">
            <a:avLst/>
          </a:prstGeom>
        </p:spPr>
      </p:pic>
      <p:pic>
        <p:nvPicPr>
          <p:cNvPr id="8" name="Picture 7" descr="A picture containing tattoo, person, person&#10;&#10;Description automatically generated">
            <a:extLst>
              <a:ext uri="{FF2B5EF4-FFF2-40B4-BE49-F238E27FC236}">
                <a16:creationId xmlns:a16="http://schemas.microsoft.com/office/drawing/2014/main" id="{C1828CAA-F314-5449-8CAD-6CF06D7B8AD7}"/>
              </a:ext>
            </a:extLst>
          </p:cNvPr>
          <p:cNvPicPr>
            <a:picLocks noChangeAspect="1"/>
          </p:cNvPicPr>
          <p:nvPr/>
        </p:nvPicPr>
        <p:blipFill rotWithShape="1">
          <a:blip r:embed="rId6"/>
          <a:srcRect l="-9809" t="7451" r="-9809" b="7621"/>
          <a:stretch/>
        </p:blipFill>
        <p:spPr>
          <a:xfrm>
            <a:off x="8193992" y="3505966"/>
            <a:ext cx="3826711" cy="3181582"/>
          </a:xfrm>
          <a:prstGeom prst="rect">
            <a:avLst/>
          </a:prstGeom>
        </p:spPr>
      </p:pic>
    </p:spTree>
    <p:extLst>
      <p:ext uri="{BB962C8B-B14F-4D97-AF65-F5344CB8AC3E}">
        <p14:creationId xmlns:p14="http://schemas.microsoft.com/office/powerpoint/2010/main" val="4245201434"/>
      </p:ext>
    </p:extLst>
  </p:cSld>
  <p:clrMapOvr>
    <a:masterClrMapping/>
  </p:clrMapOvr>
  <mc:AlternateContent xmlns:mc="http://schemas.openxmlformats.org/markup-compatibility/2006" xmlns:p14="http://schemas.microsoft.com/office/powerpoint/2010/main">
    <mc:Choice Requires="p14">
      <p:transition spd="slow" p14:dur="1500">
        <p:split orient="vert" dir="in"/>
      </p:transition>
    </mc:Choice>
    <mc:Fallback xmlns="">
      <p:transition spd="slow">
        <p:split orient="vert" dir="in"/>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2"/>
          <a:stretch/>
        </a:blip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DBBA26C-89C3-411F-9753-606A413F89A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10" name="Picture 9">
            <a:extLst>
              <a:ext uri="{FF2B5EF4-FFF2-40B4-BE49-F238E27FC236}">
                <a16:creationId xmlns:a16="http://schemas.microsoft.com/office/drawing/2014/main" id="{EEAD2215-6311-4D1C-B6B5-F57CB6BFCBC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12" name="Rectangle 11">
            <a:extLst>
              <a:ext uri="{FF2B5EF4-FFF2-40B4-BE49-F238E27FC236}">
                <a16:creationId xmlns:a16="http://schemas.microsoft.com/office/drawing/2014/main" id="{7BA5DE79-30D1-4A10-8DB9-0A6E523A97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a:extLst>
              <a:ext uri="{FF2B5EF4-FFF2-40B4-BE49-F238E27FC236}">
                <a16:creationId xmlns:a16="http://schemas.microsoft.com/office/drawing/2014/main" id="{9ABD0D63-D23F-4AE7-8270-4185EF9C1C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a:extLst>
              <a:ext uri="{FF2B5EF4-FFF2-40B4-BE49-F238E27FC236}">
                <a16:creationId xmlns:a16="http://schemas.microsoft.com/office/drawing/2014/main" id="{D5B0B43F-2CE7-4C6C-BABC-EE342B3282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a:extLst>
              <a:ext uri="{FF2B5EF4-FFF2-40B4-BE49-F238E27FC236}">
                <a16:creationId xmlns:a16="http://schemas.microsoft.com/office/drawing/2014/main" id="{85459F07-63F9-48CF-B725-A873C4BC36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TextBox 19">
            <a:extLst>
              <a:ext uri="{FF2B5EF4-FFF2-40B4-BE49-F238E27FC236}">
                <a16:creationId xmlns:a16="http://schemas.microsoft.com/office/drawing/2014/main" id="{14B83E1E-DAC1-4851-84FF-D6FE1649DE0B}"/>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94943" y="641225"/>
            <a:ext cx="415636" cy="369332"/>
          </a:xfrm>
          <a:prstGeom prst="rect">
            <a:avLst/>
          </a:prstGeom>
          <a:noFill/>
        </p:spPr>
        <p:txBody>
          <a:bodyPr wrap="square" rtlCol="0">
            <a:spAutoFit/>
          </a:bodyPr>
          <a:lstStyle/>
          <a:p>
            <a:pPr algn="r">
              <a:spcAft>
                <a:spcPts val="600"/>
              </a:spcAft>
            </a:pP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useBgFill="1">
        <p:nvSpPr>
          <p:cNvPr id="22" name="Rectangle 21">
            <a:extLst>
              <a:ext uri="{FF2B5EF4-FFF2-40B4-BE49-F238E27FC236}">
                <a16:creationId xmlns:a16="http://schemas.microsoft.com/office/drawing/2014/main" id="{8F3CF990-ACB8-443A-BB74-D36EC8A00B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2601900C-265D-4146-A578-477541E3DF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a:extLst>
              <a:ext uri="{FF2B5EF4-FFF2-40B4-BE49-F238E27FC236}">
                <a16:creationId xmlns:a16="http://schemas.microsoft.com/office/drawing/2014/main" id="{00B98862-BEE1-44FB-A335-A1B9106B445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a:noFill/>
        </p:spPr>
      </p:pic>
      <p:sp>
        <p:nvSpPr>
          <p:cNvPr id="28" name="Freeform: Shape 27">
            <a:extLst>
              <a:ext uri="{FF2B5EF4-FFF2-40B4-BE49-F238E27FC236}">
                <a16:creationId xmlns:a16="http://schemas.microsoft.com/office/drawing/2014/main" id="{65F94F98-3A57-49AA-838E-91AAF600B6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678519" y="-1660968"/>
            <a:ext cx="5838229" cy="11188733"/>
          </a:xfrm>
          <a:custGeom>
            <a:avLst/>
            <a:gdLst>
              <a:gd name="connsiteX0" fmla="*/ 0 w 7821919"/>
              <a:gd name="connsiteY0" fmla="*/ 0 h 6858000"/>
              <a:gd name="connsiteX1" fmla="*/ 6983367 w 7821919"/>
              <a:gd name="connsiteY1" fmla="*/ 0 h 6858000"/>
              <a:gd name="connsiteX2" fmla="*/ 6982269 w 7821919"/>
              <a:gd name="connsiteY2" fmla="*/ 1331 h 6858000"/>
              <a:gd name="connsiteX3" fmla="*/ 6833782 w 7821919"/>
              <a:gd name="connsiteY3" fmla="*/ 487443 h 6858000"/>
              <a:gd name="connsiteX4" fmla="*/ 6851446 w 7821919"/>
              <a:gd name="connsiteY4" fmla="*/ 662666 h 6858000"/>
              <a:gd name="connsiteX5" fmla="*/ 6857532 w 7821919"/>
              <a:gd name="connsiteY5" fmla="*/ 686333 h 6858000"/>
              <a:gd name="connsiteX6" fmla="*/ 6806927 w 7821919"/>
              <a:gd name="connsiteY6" fmla="*/ 699345 h 6858000"/>
              <a:gd name="connsiteX7" fmla="*/ 5555365 w 7821919"/>
              <a:gd name="connsiteY7" fmla="*/ 2400515 h 6858000"/>
              <a:gd name="connsiteX8" fmla="*/ 7336617 w 7821919"/>
              <a:gd name="connsiteY8" fmla="*/ 4181767 h 6858000"/>
              <a:gd name="connsiteX9" fmla="*/ 7452815 w 7821919"/>
              <a:gd name="connsiteY9" fmla="*/ 4175900 h 6858000"/>
              <a:gd name="connsiteX10" fmla="*/ 7437456 w 7821919"/>
              <a:gd name="connsiteY10" fmla="*/ 4225378 h 6858000"/>
              <a:gd name="connsiteX11" fmla="*/ 7428275 w 7821919"/>
              <a:gd name="connsiteY11" fmla="*/ 4316448 h 6858000"/>
              <a:gd name="connsiteX12" fmla="*/ 7789089 w 7821919"/>
              <a:gd name="connsiteY12" fmla="*/ 4759152 h 6858000"/>
              <a:gd name="connsiteX13" fmla="*/ 7821919 w 7821919"/>
              <a:gd name="connsiteY13" fmla="*/ 4762461 h 6858000"/>
              <a:gd name="connsiteX14" fmla="*/ 7809638 w 7821919"/>
              <a:gd name="connsiteY14" fmla="*/ 4785088 h 6858000"/>
              <a:gd name="connsiteX15" fmla="*/ 7794661 w 7821919"/>
              <a:gd name="connsiteY15" fmla="*/ 4833335 h 6858000"/>
              <a:gd name="connsiteX16" fmla="*/ 7524776 w 7821919"/>
              <a:gd name="connsiteY16" fmla="*/ 4917113 h 6858000"/>
              <a:gd name="connsiteX17" fmla="*/ 6642110 w 7821919"/>
              <a:gd name="connsiteY17" fmla="*/ 6248746 h 6858000"/>
              <a:gd name="connsiteX18" fmla="*/ 6755682 w 7821919"/>
              <a:gd name="connsiteY18" fmla="*/ 6811285 h 6858000"/>
              <a:gd name="connsiteX19" fmla="*/ 6778185 w 7821919"/>
              <a:gd name="connsiteY19" fmla="*/ 6858000 h 6858000"/>
              <a:gd name="connsiteX20" fmla="*/ 0 w 7821919"/>
              <a:gd name="connsiteY2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821919" h="6858000">
                <a:moveTo>
                  <a:pt x="0" y="0"/>
                </a:moveTo>
                <a:lnTo>
                  <a:pt x="6983367" y="0"/>
                </a:lnTo>
                <a:lnTo>
                  <a:pt x="6982269" y="1331"/>
                </a:lnTo>
                <a:cubicBezTo>
                  <a:pt x="6888522" y="140095"/>
                  <a:pt x="6833782" y="307376"/>
                  <a:pt x="6833782" y="487443"/>
                </a:cubicBezTo>
                <a:cubicBezTo>
                  <a:pt x="6833782" y="547466"/>
                  <a:pt x="6839864" y="606067"/>
                  <a:pt x="6851446" y="662666"/>
                </a:cubicBezTo>
                <a:lnTo>
                  <a:pt x="6857532" y="686333"/>
                </a:lnTo>
                <a:lnTo>
                  <a:pt x="6806927" y="699345"/>
                </a:lnTo>
                <a:cubicBezTo>
                  <a:pt x="6081835" y="924872"/>
                  <a:pt x="5555365" y="1601212"/>
                  <a:pt x="5555365" y="2400515"/>
                </a:cubicBezTo>
                <a:cubicBezTo>
                  <a:pt x="5555365" y="3384273"/>
                  <a:pt x="6352859" y="4181767"/>
                  <a:pt x="7336617" y="4181767"/>
                </a:cubicBezTo>
                <a:lnTo>
                  <a:pt x="7452815" y="4175900"/>
                </a:lnTo>
                <a:lnTo>
                  <a:pt x="7437456" y="4225378"/>
                </a:lnTo>
                <a:cubicBezTo>
                  <a:pt x="7431436" y="4254794"/>
                  <a:pt x="7428275" y="4285252"/>
                  <a:pt x="7428275" y="4316448"/>
                </a:cubicBezTo>
                <a:cubicBezTo>
                  <a:pt x="7428275" y="4534821"/>
                  <a:pt x="7583172" y="4717015"/>
                  <a:pt x="7789089" y="4759152"/>
                </a:cubicBezTo>
                <a:lnTo>
                  <a:pt x="7821919" y="4762461"/>
                </a:lnTo>
                <a:lnTo>
                  <a:pt x="7809638" y="4785088"/>
                </a:lnTo>
                <a:lnTo>
                  <a:pt x="7794661" y="4833335"/>
                </a:lnTo>
                <a:lnTo>
                  <a:pt x="7524776" y="4917113"/>
                </a:lnTo>
                <a:cubicBezTo>
                  <a:pt x="7006070" y="5136507"/>
                  <a:pt x="6642110" y="5650122"/>
                  <a:pt x="6642110" y="6248746"/>
                </a:cubicBezTo>
                <a:cubicBezTo>
                  <a:pt x="6642110" y="6448287"/>
                  <a:pt x="6682550" y="6638383"/>
                  <a:pt x="6755682" y="6811285"/>
                </a:cubicBezTo>
                <a:lnTo>
                  <a:pt x="6778185" y="6858000"/>
                </a:lnTo>
                <a:lnTo>
                  <a:pt x="0" y="6858000"/>
                </a:lnTo>
                <a:close/>
              </a:path>
            </a:pathLst>
          </a:custGeom>
          <a:gradFill>
            <a:gsLst>
              <a:gs pos="25000">
                <a:schemeClr val="accent1">
                  <a:alpha val="0"/>
                </a:schemeClr>
              </a:gs>
              <a:gs pos="100000">
                <a:schemeClr val="accent1">
                  <a:alpha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30" name="Picture 29">
            <a:extLst>
              <a:ext uri="{FF2B5EF4-FFF2-40B4-BE49-F238E27FC236}">
                <a16:creationId xmlns:a16="http://schemas.microsoft.com/office/drawing/2014/main" id="{7185CF21-0594-48C0-9F3E-254D6BCE9D9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1067" y="0"/>
            <a:ext cx="12189867" cy="6858000"/>
          </a:xfrm>
          <a:prstGeom prst="rect">
            <a:avLst/>
          </a:prstGeom>
        </p:spPr>
      </p:pic>
      <p:sp>
        <p:nvSpPr>
          <p:cNvPr id="32" name="Rectangle 31">
            <a:extLst>
              <a:ext uri="{FF2B5EF4-FFF2-40B4-BE49-F238E27FC236}">
                <a16:creationId xmlns:a16="http://schemas.microsoft.com/office/drawing/2014/main" id="{41F8C064-2DC5-4758-B49C-76BFF64052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solidFill>
            <a:schemeClr val="tx2">
              <a:lumMod val="1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eform: Shape 33">
            <a:extLst>
              <a:ext uri="{FF2B5EF4-FFF2-40B4-BE49-F238E27FC236}">
                <a16:creationId xmlns:a16="http://schemas.microsoft.com/office/drawing/2014/main" id="{FBD68200-BC03-4015-860B-CD5C30CD76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3542" y="0"/>
            <a:ext cx="7875912" cy="6858000"/>
          </a:xfrm>
          <a:custGeom>
            <a:avLst/>
            <a:gdLst>
              <a:gd name="connsiteX0" fmla="*/ 0 w 7821919"/>
              <a:gd name="connsiteY0" fmla="*/ 0 h 6858000"/>
              <a:gd name="connsiteX1" fmla="*/ 6983367 w 7821919"/>
              <a:gd name="connsiteY1" fmla="*/ 0 h 6858000"/>
              <a:gd name="connsiteX2" fmla="*/ 6982269 w 7821919"/>
              <a:gd name="connsiteY2" fmla="*/ 1331 h 6858000"/>
              <a:gd name="connsiteX3" fmla="*/ 6833782 w 7821919"/>
              <a:gd name="connsiteY3" fmla="*/ 487443 h 6858000"/>
              <a:gd name="connsiteX4" fmla="*/ 6851446 w 7821919"/>
              <a:gd name="connsiteY4" fmla="*/ 662666 h 6858000"/>
              <a:gd name="connsiteX5" fmla="*/ 6857532 w 7821919"/>
              <a:gd name="connsiteY5" fmla="*/ 686333 h 6858000"/>
              <a:gd name="connsiteX6" fmla="*/ 6806927 w 7821919"/>
              <a:gd name="connsiteY6" fmla="*/ 699345 h 6858000"/>
              <a:gd name="connsiteX7" fmla="*/ 5555365 w 7821919"/>
              <a:gd name="connsiteY7" fmla="*/ 2400515 h 6858000"/>
              <a:gd name="connsiteX8" fmla="*/ 7336617 w 7821919"/>
              <a:gd name="connsiteY8" fmla="*/ 4181767 h 6858000"/>
              <a:gd name="connsiteX9" fmla="*/ 7452815 w 7821919"/>
              <a:gd name="connsiteY9" fmla="*/ 4175900 h 6858000"/>
              <a:gd name="connsiteX10" fmla="*/ 7437456 w 7821919"/>
              <a:gd name="connsiteY10" fmla="*/ 4225378 h 6858000"/>
              <a:gd name="connsiteX11" fmla="*/ 7428275 w 7821919"/>
              <a:gd name="connsiteY11" fmla="*/ 4316448 h 6858000"/>
              <a:gd name="connsiteX12" fmla="*/ 7789089 w 7821919"/>
              <a:gd name="connsiteY12" fmla="*/ 4759152 h 6858000"/>
              <a:gd name="connsiteX13" fmla="*/ 7821919 w 7821919"/>
              <a:gd name="connsiteY13" fmla="*/ 4762461 h 6858000"/>
              <a:gd name="connsiteX14" fmla="*/ 7809638 w 7821919"/>
              <a:gd name="connsiteY14" fmla="*/ 4785088 h 6858000"/>
              <a:gd name="connsiteX15" fmla="*/ 7794661 w 7821919"/>
              <a:gd name="connsiteY15" fmla="*/ 4833335 h 6858000"/>
              <a:gd name="connsiteX16" fmla="*/ 7524776 w 7821919"/>
              <a:gd name="connsiteY16" fmla="*/ 4917113 h 6858000"/>
              <a:gd name="connsiteX17" fmla="*/ 6642110 w 7821919"/>
              <a:gd name="connsiteY17" fmla="*/ 6248746 h 6858000"/>
              <a:gd name="connsiteX18" fmla="*/ 6755682 w 7821919"/>
              <a:gd name="connsiteY18" fmla="*/ 6811285 h 6858000"/>
              <a:gd name="connsiteX19" fmla="*/ 6778185 w 7821919"/>
              <a:gd name="connsiteY19" fmla="*/ 6858000 h 6858000"/>
              <a:gd name="connsiteX20" fmla="*/ 0 w 7821919"/>
              <a:gd name="connsiteY2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821919" h="6858000">
                <a:moveTo>
                  <a:pt x="0" y="0"/>
                </a:moveTo>
                <a:lnTo>
                  <a:pt x="6983367" y="0"/>
                </a:lnTo>
                <a:lnTo>
                  <a:pt x="6982269" y="1331"/>
                </a:lnTo>
                <a:cubicBezTo>
                  <a:pt x="6888522" y="140095"/>
                  <a:pt x="6833782" y="307376"/>
                  <a:pt x="6833782" y="487443"/>
                </a:cubicBezTo>
                <a:cubicBezTo>
                  <a:pt x="6833782" y="547466"/>
                  <a:pt x="6839864" y="606067"/>
                  <a:pt x="6851446" y="662666"/>
                </a:cubicBezTo>
                <a:lnTo>
                  <a:pt x="6857532" y="686333"/>
                </a:lnTo>
                <a:lnTo>
                  <a:pt x="6806927" y="699345"/>
                </a:lnTo>
                <a:cubicBezTo>
                  <a:pt x="6081835" y="924872"/>
                  <a:pt x="5555365" y="1601212"/>
                  <a:pt x="5555365" y="2400515"/>
                </a:cubicBezTo>
                <a:cubicBezTo>
                  <a:pt x="5555365" y="3384273"/>
                  <a:pt x="6352859" y="4181767"/>
                  <a:pt x="7336617" y="4181767"/>
                </a:cubicBezTo>
                <a:lnTo>
                  <a:pt x="7452815" y="4175900"/>
                </a:lnTo>
                <a:lnTo>
                  <a:pt x="7437456" y="4225378"/>
                </a:lnTo>
                <a:cubicBezTo>
                  <a:pt x="7431436" y="4254794"/>
                  <a:pt x="7428275" y="4285252"/>
                  <a:pt x="7428275" y="4316448"/>
                </a:cubicBezTo>
                <a:cubicBezTo>
                  <a:pt x="7428275" y="4534821"/>
                  <a:pt x="7583172" y="4717015"/>
                  <a:pt x="7789089" y="4759152"/>
                </a:cubicBezTo>
                <a:lnTo>
                  <a:pt x="7821919" y="4762461"/>
                </a:lnTo>
                <a:lnTo>
                  <a:pt x="7809638" y="4785088"/>
                </a:lnTo>
                <a:lnTo>
                  <a:pt x="7794661" y="4833335"/>
                </a:lnTo>
                <a:lnTo>
                  <a:pt x="7524776" y="4917113"/>
                </a:lnTo>
                <a:cubicBezTo>
                  <a:pt x="7006070" y="5136507"/>
                  <a:pt x="6642110" y="5650122"/>
                  <a:pt x="6642110" y="6248746"/>
                </a:cubicBezTo>
                <a:cubicBezTo>
                  <a:pt x="6642110" y="6448287"/>
                  <a:pt x="6682550" y="6638383"/>
                  <a:pt x="6755682" y="6811285"/>
                </a:cubicBezTo>
                <a:lnTo>
                  <a:pt x="6778185" y="6858000"/>
                </a:lnTo>
                <a:lnTo>
                  <a:pt x="0" y="6858000"/>
                </a:lnTo>
                <a:close/>
              </a:path>
            </a:pathLst>
          </a:custGeom>
          <a:gradFill>
            <a:gsLst>
              <a:gs pos="15000">
                <a:schemeClr val="bg2">
                  <a:alpha val="0"/>
                </a:schemeClr>
              </a:gs>
              <a:gs pos="100000">
                <a:schemeClr val="bg2"/>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sp>
      <p:sp>
        <p:nvSpPr>
          <p:cNvPr id="36" name="Rectangle 35">
            <a:extLst>
              <a:ext uri="{FF2B5EF4-FFF2-40B4-BE49-F238E27FC236}">
                <a16:creationId xmlns:a16="http://schemas.microsoft.com/office/drawing/2014/main" id="{A0B5529D-5CAA-4BF2-B5C9-34705E7661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59909" cy="6858000"/>
          </a:xfrm>
          <a:prstGeom prst="rect">
            <a:avLst/>
          </a:prstGeom>
          <a:solidFill>
            <a:schemeClr val="bg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8" name="Oval 37">
            <a:extLst>
              <a:ext uri="{FF2B5EF4-FFF2-40B4-BE49-F238E27FC236}">
                <a16:creationId xmlns:a16="http://schemas.microsoft.com/office/drawing/2014/main" id="{332A6F87-AC28-4AA8-B8A6-AEBC67BD0D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47567" y="421698"/>
            <a:ext cx="967148" cy="967148"/>
          </a:xfrm>
          <a:prstGeom prst="ellipse">
            <a:avLst/>
          </a:prstGeom>
          <a:gradFill>
            <a:gsLst>
              <a:gs pos="0">
                <a:schemeClr val="bg2">
                  <a:alpha val="0"/>
                </a:schemeClr>
              </a:gs>
              <a:gs pos="100000">
                <a:schemeClr val="accent1">
                  <a:alpha val="21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B54713FF-D8C6-7B4C-BD0A-C2DC51ED79F5}"/>
              </a:ext>
            </a:extLst>
          </p:cNvPr>
          <p:cNvSpPr txBox="1"/>
          <p:nvPr/>
        </p:nvSpPr>
        <p:spPr>
          <a:xfrm>
            <a:off x="1547567" y="905272"/>
            <a:ext cx="10021581" cy="1876674"/>
          </a:xfrm>
          <a:prstGeom prst="rect">
            <a:avLst/>
          </a:prstGeom>
        </p:spPr>
        <p:txBody>
          <a:bodyPr vert="horz" lIns="91440" tIns="45720" rIns="91440" bIns="45720" rtlCol="0" anchor="t">
            <a:normAutofit/>
          </a:bodyPr>
          <a:lstStyle/>
          <a:p>
            <a:pPr defTabSz="914400">
              <a:lnSpc>
                <a:spcPct val="120000"/>
              </a:lnSpc>
              <a:spcAft>
                <a:spcPts val="600"/>
              </a:spcAft>
              <a:buClr>
                <a:schemeClr val="accent6"/>
              </a:buClr>
              <a:buSzPct val="90000"/>
            </a:pPr>
            <a:r>
              <a:rPr lang="en-US" sz="2800" dirty="0"/>
              <a:t>When I first got my kit, I thought I can finally be covered now…..little did I know all these years later I've barely added an extra 5. </a:t>
            </a:r>
          </a:p>
          <a:p>
            <a:pPr defTabSz="914400">
              <a:lnSpc>
                <a:spcPct val="120000"/>
              </a:lnSpc>
              <a:spcAft>
                <a:spcPts val="600"/>
              </a:spcAft>
              <a:buClr>
                <a:schemeClr val="accent6"/>
              </a:buClr>
              <a:buSzPct val="90000"/>
              <a:buFont typeface="Wingdings" panose="05000000000000000000" pitchFamily="2" charset="2"/>
              <a:buChar char="§"/>
            </a:pPr>
            <a:endParaRPr lang="en-US" dirty="0"/>
          </a:p>
        </p:txBody>
      </p:sp>
      <p:sp>
        <p:nvSpPr>
          <p:cNvPr id="31" name="TextBox 2">
            <a:extLst>
              <a:ext uri="{FF2B5EF4-FFF2-40B4-BE49-F238E27FC236}">
                <a16:creationId xmlns:a16="http://schemas.microsoft.com/office/drawing/2014/main" id="{79856453-DCD2-464E-8397-A5173CEE9842}"/>
              </a:ext>
            </a:extLst>
          </p:cNvPr>
          <p:cNvSpPr txBox="1"/>
          <p:nvPr/>
        </p:nvSpPr>
        <p:spPr>
          <a:xfrm>
            <a:off x="1461088" y="3289683"/>
            <a:ext cx="10273089" cy="3108543"/>
          </a:xfrm>
          <a:prstGeom prst="rect">
            <a:avLst/>
          </a:prstGeom>
          <a:noFill/>
        </p:spPr>
        <p:txBody>
          <a:bodyPr wrap="square" rtlCol="0">
            <a:spAutoFit/>
          </a:bodyPr>
          <a:lstStyle/>
          <a:p>
            <a:pPr lvl="0">
              <a:spcAft>
                <a:spcPts val="600"/>
              </a:spcAft>
            </a:pPr>
            <a:r>
              <a:rPr lang="en-US" sz="2800" dirty="0"/>
              <a:t>Currently I'm on about 20 odd, not enough if you ask me but too much if you ask my mum. Although she has a habit of making me tattoo her, always when I'm done for the day. Seeing that its her I can't say no……but I do!</a:t>
            </a:r>
          </a:p>
          <a:p>
            <a:pPr lvl="0">
              <a:spcAft>
                <a:spcPts val="600"/>
              </a:spcAft>
            </a:pPr>
            <a:r>
              <a:rPr lang="en-US" sz="2800" dirty="0"/>
              <a:t>Its her birthday next month, chocolate bar to anyone that can guess what she's getting??</a:t>
            </a:r>
          </a:p>
          <a:p>
            <a:pPr>
              <a:spcAft>
                <a:spcPts val="600"/>
              </a:spcAft>
            </a:pPr>
            <a:endParaRPr lang="en-US" dirty="0"/>
          </a:p>
        </p:txBody>
      </p:sp>
    </p:spTree>
    <p:extLst>
      <p:ext uri="{BB962C8B-B14F-4D97-AF65-F5344CB8AC3E}">
        <p14:creationId xmlns:p14="http://schemas.microsoft.com/office/powerpoint/2010/main" val="521598700"/>
      </p:ext>
    </p:extLst>
  </p:cSld>
  <p:clrMapOvr>
    <a:masterClrMapping/>
  </p:clrMapOvr>
  <mc:AlternateContent xmlns:mc="http://schemas.openxmlformats.org/markup-compatibility/2006" xmlns:p14="http://schemas.microsoft.com/office/powerpoint/2010/main">
    <mc:Choice Requires="p14">
      <p:transition spd="slow" p14:dur="3400">
        <p14:reveal thruBlk="1"/>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6" name="Picture 105">
            <a:extLst>
              <a:ext uri="{FF2B5EF4-FFF2-40B4-BE49-F238E27FC236}">
                <a16:creationId xmlns:a16="http://schemas.microsoft.com/office/drawing/2014/main" id="{3DBBA26C-89C3-411F-9753-606A413F89A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108" name="Picture 107">
            <a:extLst>
              <a:ext uri="{FF2B5EF4-FFF2-40B4-BE49-F238E27FC236}">
                <a16:creationId xmlns:a16="http://schemas.microsoft.com/office/drawing/2014/main" id="{EEAD2215-6311-4D1C-B6B5-F57CB6BFCBC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110" name="Rectangle 109">
            <a:extLst>
              <a:ext uri="{FF2B5EF4-FFF2-40B4-BE49-F238E27FC236}">
                <a16:creationId xmlns:a16="http://schemas.microsoft.com/office/drawing/2014/main" id="{7BA5DE79-30D1-4A10-8DB9-0A6E523A97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2" name="Rectangle 111">
            <a:extLst>
              <a:ext uri="{FF2B5EF4-FFF2-40B4-BE49-F238E27FC236}">
                <a16:creationId xmlns:a16="http://schemas.microsoft.com/office/drawing/2014/main" id="{9ABD0D63-D23F-4AE7-8270-4185EF9C1C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72168E9E-94E9-4BE3-B88C-C8A4681177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0"/>
            <a:ext cx="7934348"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6" name="Rectangle 115">
            <a:extLst>
              <a:ext uri="{FF2B5EF4-FFF2-40B4-BE49-F238E27FC236}">
                <a16:creationId xmlns:a16="http://schemas.microsoft.com/office/drawing/2014/main" id="{12107AC1-AA0D-4097-B03D-FD3C632AB8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41881"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8" name="TextBox 117">
            <a:extLst>
              <a:ext uri="{FF2B5EF4-FFF2-40B4-BE49-F238E27FC236}">
                <a16:creationId xmlns:a16="http://schemas.microsoft.com/office/drawing/2014/main" id="{7C8D231A-EC46-4736-B00F-76D307082204}"/>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91282" y="3262852"/>
            <a:ext cx="415636" cy="461665"/>
          </a:xfrm>
          <a:prstGeom prst="rect">
            <a:avLst/>
          </a:prstGeom>
          <a:noFill/>
        </p:spPr>
        <p:txBody>
          <a:bodyPr wrap="square" rtlCol="0">
            <a:spAutoFit/>
          </a:bodyPr>
          <a:lstStyle/>
          <a:p>
            <a:pPr algn="r">
              <a:spcAft>
                <a:spcPts val="600"/>
              </a:spcAft>
            </a:pPr>
            <a:r>
              <a:rPr lang="en-US" sz="2400" dirty="0">
                <a:solidFill>
                  <a:schemeClr val="accent6"/>
                </a:solidFill>
                <a:latin typeface="Wingdings 3" panose="05040102010807070707" pitchFamily="18" charset="2"/>
              </a:rPr>
              <a:t>z</a:t>
            </a:r>
            <a:endParaRPr lang="en-US" sz="2400" dirty="0">
              <a:solidFill>
                <a:schemeClr val="accent6"/>
              </a:solidFill>
              <a:latin typeface="MS Shell Dlg 2" panose="020B0604030504040204" pitchFamily="34" charset="0"/>
            </a:endParaRPr>
          </a:p>
        </p:txBody>
      </p:sp>
      <p:sp useBgFill="1">
        <p:nvSpPr>
          <p:cNvPr id="120" name="Rectangle 119">
            <a:extLst>
              <a:ext uri="{FF2B5EF4-FFF2-40B4-BE49-F238E27FC236}">
                <a16:creationId xmlns:a16="http://schemas.microsoft.com/office/drawing/2014/main" id="{92806DFD-E192-42CC-B190-3C4C95B8FF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9867"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Rectangle 121">
            <a:extLst>
              <a:ext uri="{FF2B5EF4-FFF2-40B4-BE49-F238E27FC236}">
                <a16:creationId xmlns:a16="http://schemas.microsoft.com/office/drawing/2014/main" id="{558A0B6A-DEC0-46AC-8D12-B6E45FCD1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33" y="0"/>
            <a:ext cx="12189867" cy="6858001"/>
          </a:xfrm>
          <a:prstGeom prst="rect">
            <a:avLst/>
          </a:prstGeom>
          <a:solidFill>
            <a:schemeClr val="tx2">
              <a:alpha val="1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4" name="Picture 123">
            <a:extLst>
              <a:ext uri="{FF2B5EF4-FFF2-40B4-BE49-F238E27FC236}">
                <a16:creationId xmlns:a16="http://schemas.microsoft.com/office/drawing/2014/main" id="{8C1A506D-EB69-4549-9782-F0EBB2A9AE9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sp>
        <p:nvSpPr>
          <p:cNvPr id="2" name="TextBox 1">
            <a:extLst>
              <a:ext uri="{FF2B5EF4-FFF2-40B4-BE49-F238E27FC236}">
                <a16:creationId xmlns:a16="http://schemas.microsoft.com/office/drawing/2014/main" id="{109EFA80-B1C5-114A-B3FB-4AE2B78B1E49}"/>
              </a:ext>
            </a:extLst>
          </p:cNvPr>
          <p:cNvSpPr txBox="1"/>
          <p:nvPr/>
        </p:nvSpPr>
        <p:spPr>
          <a:xfrm>
            <a:off x="2141744" y="1437783"/>
            <a:ext cx="7908513" cy="2495051"/>
          </a:xfrm>
          <a:prstGeom prst="rect">
            <a:avLst/>
          </a:prstGeom>
        </p:spPr>
        <p:txBody>
          <a:bodyPr vert="horz" lIns="91440" tIns="45720" rIns="91440" bIns="45720" rtlCol="0" anchor="b">
            <a:normAutofit/>
          </a:bodyPr>
          <a:lstStyle/>
          <a:p>
            <a:pPr algn="ctr" defTabSz="914400">
              <a:lnSpc>
                <a:spcPct val="90000"/>
              </a:lnSpc>
              <a:spcBef>
                <a:spcPct val="0"/>
              </a:spcBef>
              <a:spcAft>
                <a:spcPts val="600"/>
              </a:spcAft>
              <a:buClr>
                <a:schemeClr val="accent6"/>
              </a:buClr>
              <a:buSzPct val="90000"/>
            </a:pPr>
            <a:r>
              <a:rPr lang="en-US" sz="6600">
                <a:latin typeface="+mj-lt"/>
                <a:ea typeface="+mj-ea"/>
                <a:cs typeface="+mj-cs"/>
              </a:rPr>
              <a:t>My next project is….</a:t>
            </a:r>
          </a:p>
        </p:txBody>
      </p:sp>
    </p:spTree>
    <p:extLst>
      <p:ext uri="{BB962C8B-B14F-4D97-AF65-F5344CB8AC3E}">
        <p14:creationId xmlns:p14="http://schemas.microsoft.com/office/powerpoint/2010/main" val="722844383"/>
      </p:ext>
    </p:extLst>
  </p:cSld>
  <p:clrMapOvr>
    <a:masterClrMapping/>
  </p:clrMapOvr>
  <p:transition spd="slow">
    <p:cover dir="ld"/>
  </p:transition>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2"/>
          <a:stretch/>
        </a:blip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71E1850B-81EE-4905-9A6F-BDF593EC77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4479" y="0"/>
            <a:ext cx="10372316"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descr="A cartoon of a dinosaur&#10;&#10;Description automatically generated with low confidence">
            <a:extLst>
              <a:ext uri="{FF2B5EF4-FFF2-40B4-BE49-F238E27FC236}">
                <a16:creationId xmlns:a16="http://schemas.microsoft.com/office/drawing/2014/main" id="{5450C6B6-C012-E54F-A389-BE4546A2B4A3}"/>
              </a:ext>
            </a:extLst>
          </p:cNvPr>
          <p:cNvPicPr>
            <a:picLocks noChangeAspect="1"/>
          </p:cNvPicPr>
          <p:nvPr/>
        </p:nvPicPr>
        <p:blipFill rotWithShape="1">
          <a:blip r:embed="rId3"/>
          <a:srcRect t="7736" b="10403"/>
          <a:stretch/>
        </p:blipFill>
        <p:spPr>
          <a:xfrm>
            <a:off x="3504753" y="326017"/>
            <a:ext cx="5367333" cy="6210250"/>
          </a:xfrm>
          <a:prstGeom prst="rect">
            <a:avLst/>
          </a:prstGeom>
        </p:spPr>
      </p:pic>
      <p:sp>
        <p:nvSpPr>
          <p:cNvPr id="34" name="Rectangle 33">
            <a:extLst>
              <a:ext uri="{FF2B5EF4-FFF2-40B4-BE49-F238E27FC236}">
                <a16:creationId xmlns:a16="http://schemas.microsoft.com/office/drawing/2014/main" id="{FA250539-5364-4CFC-82C6-D791BC0C88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180000515"/>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p15:prstTrans prst="curtains"/>
      </p:transition>
    </mc:Choice>
    <mc:Fallback>
      <p:transition spd="slow">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adison">
  <a:themeElements>
    <a:clrScheme name="Madison">
      <a:dk1>
        <a:sysClr val="windowText" lastClr="000000"/>
      </a:dk1>
      <a:lt1>
        <a:sysClr val="window" lastClr="FFFFFF"/>
      </a:lt1>
      <a:dk2>
        <a:srgbClr val="1F2D29"/>
      </a:dk2>
      <a:lt2>
        <a:srgbClr val="C5FAEB"/>
      </a:lt2>
      <a:accent1>
        <a:srgbClr val="A1D68B"/>
      </a:accent1>
      <a:accent2>
        <a:srgbClr val="5EC795"/>
      </a:accent2>
      <a:accent3>
        <a:srgbClr val="4DADCF"/>
      </a:accent3>
      <a:accent4>
        <a:srgbClr val="CDB756"/>
      </a:accent4>
      <a:accent5>
        <a:srgbClr val="E29C36"/>
      </a:accent5>
      <a:accent6>
        <a:srgbClr val="8EC0C1"/>
      </a:accent6>
      <a:hlink>
        <a:srgbClr val="6D9D9B"/>
      </a:hlink>
      <a:folHlink>
        <a:srgbClr val="6D8583"/>
      </a:folHlink>
    </a:clrScheme>
    <a:fontScheme name="Madison">
      <a:majorFont>
        <a:latin typeface="Arial" panose="020B0604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panose="020B06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adison">
      <a:fillStyleLst>
        <a:solidFill>
          <a:schemeClr val="phClr"/>
        </a:solidFill>
        <a:gradFill rotWithShape="1">
          <a:gsLst>
            <a:gs pos="0">
              <a:schemeClr val="phClr">
                <a:tint val="48000"/>
                <a:alpha val="88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4000"/>
                <a:satMod val="130000"/>
                <a:lumMod val="92000"/>
              </a:schemeClr>
            </a:gs>
            <a:gs pos="100000">
              <a:schemeClr val="phClr">
                <a:shade val="76000"/>
                <a:satMod val="130000"/>
                <a:lumMod val="88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solidFill>
          <a:schemeClr val="phClr"/>
        </a:solidFill>
        <a:blipFill rotWithShape="1">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Madison" id="{025CB5FB-2DD3-45EE-B6F0-CC461540EB19}" vid="{6AC10936-2DFC-4054-9ADF-B5E2C5F86190}"/>
    </a:ext>
  </a:extLst>
</a:theme>
</file>

<file path=docProps/app.xml><?xml version="1.0" encoding="utf-8"?>
<Properties xmlns="http://schemas.openxmlformats.org/officeDocument/2006/extended-properties" xmlns:vt="http://schemas.openxmlformats.org/officeDocument/2006/docPropsVTypes">
  <Template>{99913ADE-0BB9-5C47-AE74-C9CC8C464DE3}tf16401378</Template>
  <TotalTime>1250</TotalTime>
  <Words>402</Words>
  <Application>Microsoft Macintosh PowerPoint</Application>
  <PresentationFormat>Widescreen</PresentationFormat>
  <Paragraphs>32</Paragraphs>
  <Slides>10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Arial</vt:lpstr>
      <vt:lpstr>MS Shell Dlg 2</vt:lpstr>
      <vt:lpstr>Wingdings</vt:lpstr>
      <vt:lpstr>Wingdings 3</vt:lpstr>
      <vt:lpstr>Madison</vt:lpstr>
      <vt:lpstr>Tattooing</vt:lpstr>
      <vt:lpstr>PowerPoint Presentation</vt:lpstr>
      <vt:lpstr>PowerPoint Presentation</vt:lpstr>
      <vt:lpstr>Different Styles Of Tattoos</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Tattooing</dc:title>
  <dc:creator>Sarah Tatum (Student)</dc:creator>
  <cp:lastModifiedBy>Sarah Tatum (Student)</cp:lastModifiedBy>
  <cp:revision>4</cp:revision>
  <dcterms:created xsi:type="dcterms:W3CDTF">2022-02-01T15:13:30Z</dcterms:created>
  <dcterms:modified xsi:type="dcterms:W3CDTF">2022-02-02T13:26:17Z</dcterms:modified>
</cp:coreProperties>
</file>